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 id="2147483684" r:id="rId6"/>
  </p:sldMasterIdLst>
  <p:notesMasterIdLst>
    <p:notesMasterId r:id="rId40"/>
  </p:notesMasterIdLst>
  <p:sldIdLst>
    <p:sldId id="265" r:id="rId7"/>
    <p:sldId id="266" r:id="rId8"/>
    <p:sldId id="270" r:id="rId9"/>
    <p:sldId id="257" r:id="rId10"/>
    <p:sldId id="341" r:id="rId11"/>
    <p:sldId id="343" r:id="rId12"/>
    <p:sldId id="259" r:id="rId13"/>
    <p:sldId id="324" r:id="rId14"/>
    <p:sldId id="508" r:id="rId15"/>
    <p:sldId id="511" r:id="rId16"/>
    <p:sldId id="490" r:id="rId17"/>
    <p:sldId id="338" r:id="rId18"/>
    <p:sldId id="342" r:id="rId19"/>
    <p:sldId id="345" r:id="rId20"/>
    <p:sldId id="495" r:id="rId21"/>
    <p:sldId id="332" r:id="rId22"/>
    <p:sldId id="333" r:id="rId23"/>
    <p:sldId id="334" r:id="rId24"/>
    <p:sldId id="276" r:id="rId25"/>
    <p:sldId id="273" r:id="rId26"/>
    <p:sldId id="335" r:id="rId27"/>
    <p:sldId id="492" r:id="rId28"/>
    <p:sldId id="491" r:id="rId29"/>
    <p:sldId id="512" r:id="rId30"/>
    <p:sldId id="493" r:id="rId31"/>
    <p:sldId id="494" r:id="rId32"/>
    <p:sldId id="496" r:id="rId33"/>
    <p:sldId id="497" r:id="rId34"/>
    <p:sldId id="506" r:id="rId35"/>
    <p:sldId id="509" r:id="rId36"/>
    <p:sldId id="498" r:id="rId37"/>
    <p:sldId id="260" r:id="rId38"/>
    <p:sldId id="263"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B7"/>
    <a:srgbClr val="005EB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649" autoAdjust="0"/>
    <p:restoredTop sz="78643" autoAdjust="0"/>
  </p:normalViewPr>
  <p:slideViewPr>
    <p:cSldViewPr snapToGrid="0">
      <p:cViewPr varScale="1">
        <p:scale>
          <a:sx n="65" d="100"/>
          <a:sy n="65" d="100"/>
        </p:scale>
        <p:origin x="1147"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theme" Target="theme/theme1.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20" Type="http://schemas.openxmlformats.org/officeDocument/2006/relationships/slide" Target="slides/slide14.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rdle Grace (RNU) Oxford Health" userId="86cba8f5-73e6-4ad8-8998-7e69590875b8" providerId="ADAL" clId="{5A0A6B80-0B33-40AD-BC7E-1A7C66ED3943}"/>
    <pc:docChg chg="custSel addSld delSld modSld sldOrd modShowInfo">
      <pc:chgData name="Wardle Grace (RNU) Oxford Health" userId="86cba8f5-73e6-4ad8-8998-7e69590875b8" providerId="ADAL" clId="{5A0A6B80-0B33-40AD-BC7E-1A7C66ED3943}" dt="2026-05-22T09:25:39.967" v="143" actId="2696"/>
      <pc:docMkLst>
        <pc:docMk/>
      </pc:docMkLst>
      <pc:sldChg chg="modNotesTx">
        <pc:chgData name="Wardle Grace (RNU) Oxford Health" userId="86cba8f5-73e6-4ad8-8998-7e69590875b8" providerId="ADAL" clId="{5A0A6B80-0B33-40AD-BC7E-1A7C66ED3943}" dt="2026-05-22T09:24:11.023" v="140" actId="20577"/>
        <pc:sldMkLst>
          <pc:docMk/>
          <pc:sldMk cId="1597305731" sldId="257"/>
        </pc:sldMkLst>
      </pc:sldChg>
      <pc:sldChg chg="addSp delSp modSp mod setBg modNotesTx">
        <pc:chgData name="Wardle Grace (RNU) Oxford Health" userId="86cba8f5-73e6-4ad8-8998-7e69590875b8" providerId="ADAL" clId="{5A0A6B80-0B33-40AD-BC7E-1A7C66ED3943}" dt="2026-05-10T20:58:01.702" v="123" actId="20577"/>
        <pc:sldMkLst>
          <pc:docMk/>
          <pc:sldMk cId="1693741044" sldId="259"/>
        </pc:sldMkLst>
        <pc:spChg chg="mod">
          <ac:chgData name="Wardle Grace (RNU) Oxford Health" userId="86cba8f5-73e6-4ad8-8998-7e69590875b8" providerId="ADAL" clId="{5A0A6B80-0B33-40AD-BC7E-1A7C66ED3943}" dt="2026-05-04T15:07:36.274" v="41" actId="20577"/>
          <ac:spMkLst>
            <pc:docMk/>
            <pc:sldMk cId="1693741044" sldId="259"/>
            <ac:spMk id="2" creationId="{38B7D530-AB6F-C822-F656-965F309F5673}"/>
          </ac:spMkLst>
        </pc:spChg>
        <pc:spChg chg="mod">
          <ac:chgData name="Wardle Grace (RNU) Oxford Health" userId="86cba8f5-73e6-4ad8-8998-7e69590875b8" providerId="ADAL" clId="{5A0A6B80-0B33-40AD-BC7E-1A7C66ED3943}" dt="2026-05-05T07:46:04.725" v="114" actId="255"/>
          <ac:spMkLst>
            <pc:docMk/>
            <pc:sldMk cId="1693741044" sldId="259"/>
            <ac:spMk id="3" creationId="{5FB8BD6A-C981-69CC-DC9F-2C1A136F1BB7}"/>
          </ac:spMkLst>
        </pc:spChg>
        <pc:spChg chg="add">
          <ac:chgData name="Wardle Grace (RNU) Oxford Health" userId="86cba8f5-73e6-4ad8-8998-7e69590875b8" providerId="ADAL" clId="{5A0A6B80-0B33-40AD-BC7E-1A7C66ED3943}" dt="2026-05-04T15:07:20.455" v="12" actId="26606"/>
          <ac:spMkLst>
            <pc:docMk/>
            <pc:sldMk cId="1693741044" sldId="259"/>
            <ac:spMk id="1031" creationId="{C4D9C4F3-3A51-4F45-8A5D-AAD196BF7D23}"/>
          </ac:spMkLst>
        </pc:spChg>
        <pc:picChg chg="add mod">
          <ac:chgData name="Wardle Grace (RNU) Oxford Health" userId="86cba8f5-73e6-4ad8-8998-7e69590875b8" providerId="ADAL" clId="{5A0A6B80-0B33-40AD-BC7E-1A7C66ED3943}" dt="2026-05-04T15:07:20.455" v="12" actId="26606"/>
          <ac:picMkLst>
            <pc:docMk/>
            <pc:sldMk cId="1693741044" sldId="259"/>
            <ac:picMk id="1026" creationId="{20CEF1D2-0C85-F131-52F5-AC0B5D02115E}"/>
          </ac:picMkLst>
        </pc:picChg>
      </pc:sldChg>
      <pc:sldChg chg="modNotesTx">
        <pc:chgData name="Wardle Grace (RNU) Oxford Health" userId="86cba8f5-73e6-4ad8-8998-7e69590875b8" providerId="ADAL" clId="{5A0A6B80-0B33-40AD-BC7E-1A7C66ED3943}" dt="2026-05-10T20:59:56.208" v="139" actId="20577"/>
        <pc:sldMkLst>
          <pc:docMk/>
          <pc:sldMk cId="1628997399" sldId="260"/>
        </pc:sldMkLst>
      </pc:sldChg>
      <pc:sldChg chg="modNotesTx">
        <pc:chgData name="Wardle Grace (RNU) Oxford Health" userId="86cba8f5-73e6-4ad8-8998-7e69590875b8" providerId="ADAL" clId="{5A0A6B80-0B33-40AD-BC7E-1A7C66ED3943}" dt="2026-05-22T09:25:09.595" v="141" actId="20577"/>
        <pc:sldMkLst>
          <pc:docMk/>
          <pc:sldMk cId="331768670" sldId="263"/>
        </pc:sldMkLst>
      </pc:sldChg>
      <pc:sldChg chg="modNotesTx">
        <pc:chgData name="Wardle Grace (RNU) Oxford Health" userId="86cba8f5-73e6-4ad8-8998-7e69590875b8" providerId="ADAL" clId="{5A0A6B80-0B33-40AD-BC7E-1A7C66ED3943}" dt="2026-05-10T20:57:45.714" v="120" actId="20577"/>
        <pc:sldMkLst>
          <pc:docMk/>
          <pc:sldMk cId="1331103500" sldId="265"/>
        </pc:sldMkLst>
      </pc:sldChg>
      <pc:sldChg chg="modSp mod modNotesTx">
        <pc:chgData name="Wardle Grace (RNU) Oxford Health" userId="86cba8f5-73e6-4ad8-8998-7e69590875b8" providerId="ADAL" clId="{5A0A6B80-0B33-40AD-BC7E-1A7C66ED3943}" dt="2026-05-10T20:57:49.246" v="121" actId="20577"/>
        <pc:sldMkLst>
          <pc:docMk/>
          <pc:sldMk cId="4063838828" sldId="266"/>
        </pc:sldMkLst>
        <pc:spChg chg="mod">
          <ac:chgData name="Wardle Grace (RNU) Oxford Health" userId="86cba8f5-73e6-4ad8-8998-7e69590875b8" providerId="ADAL" clId="{5A0A6B80-0B33-40AD-BC7E-1A7C66ED3943}" dt="2026-05-04T14:51:03.529" v="0" actId="20577"/>
          <ac:spMkLst>
            <pc:docMk/>
            <pc:sldMk cId="4063838828" sldId="266"/>
            <ac:spMk id="4" creationId="{095AA48D-EE2C-BB0E-DC0A-5A6EB9C156B8}"/>
          </ac:spMkLst>
        </pc:spChg>
      </pc:sldChg>
      <pc:sldChg chg="modNotesTx">
        <pc:chgData name="Wardle Grace (RNU) Oxford Health" userId="86cba8f5-73e6-4ad8-8998-7e69590875b8" providerId="ADAL" clId="{5A0A6B80-0B33-40AD-BC7E-1A7C66ED3943}" dt="2026-05-10T20:57:52.298" v="122" actId="20577"/>
        <pc:sldMkLst>
          <pc:docMk/>
          <pc:sldMk cId="4048165732" sldId="270"/>
        </pc:sldMkLst>
      </pc:sldChg>
      <pc:sldChg chg="add">
        <pc:chgData name="Wardle Grace (RNU) Oxford Health" userId="86cba8f5-73e6-4ad8-8998-7e69590875b8" providerId="ADAL" clId="{5A0A6B80-0B33-40AD-BC7E-1A7C66ED3943}" dt="2026-05-05T07:43:55.485" v="104"/>
        <pc:sldMkLst>
          <pc:docMk/>
          <pc:sldMk cId="4180510167" sldId="273"/>
        </pc:sldMkLst>
      </pc:sldChg>
      <pc:sldChg chg="add">
        <pc:chgData name="Wardle Grace (RNU) Oxford Health" userId="86cba8f5-73e6-4ad8-8998-7e69590875b8" providerId="ADAL" clId="{5A0A6B80-0B33-40AD-BC7E-1A7C66ED3943}" dt="2026-05-05T07:43:32.493" v="103"/>
        <pc:sldMkLst>
          <pc:docMk/>
          <pc:sldMk cId="4055241685" sldId="276"/>
        </pc:sldMkLst>
      </pc:sldChg>
      <pc:sldChg chg="add setBg modNotesTx">
        <pc:chgData name="Wardle Grace (RNU) Oxford Health" userId="86cba8f5-73e6-4ad8-8998-7e69590875b8" providerId="ADAL" clId="{5A0A6B80-0B33-40AD-BC7E-1A7C66ED3943}" dt="2026-05-05T07:46:23.302" v="115" actId="20577"/>
        <pc:sldMkLst>
          <pc:docMk/>
          <pc:sldMk cId="2854075464" sldId="324"/>
        </pc:sldMkLst>
      </pc:sldChg>
      <pc:sldChg chg="add del">
        <pc:chgData name="Wardle Grace (RNU) Oxford Health" userId="86cba8f5-73e6-4ad8-8998-7e69590875b8" providerId="ADAL" clId="{5A0A6B80-0B33-40AD-BC7E-1A7C66ED3943}" dt="2026-05-05T07:40:11.748" v="100"/>
        <pc:sldMkLst>
          <pc:docMk/>
          <pc:sldMk cId="3539962682" sldId="332"/>
        </pc:sldMkLst>
      </pc:sldChg>
      <pc:sldChg chg="add">
        <pc:chgData name="Wardle Grace (RNU) Oxford Health" userId="86cba8f5-73e6-4ad8-8998-7e69590875b8" providerId="ADAL" clId="{5A0A6B80-0B33-40AD-BC7E-1A7C66ED3943}" dt="2026-05-05T07:41:47.398" v="101"/>
        <pc:sldMkLst>
          <pc:docMk/>
          <pc:sldMk cId="108710589" sldId="333"/>
        </pc:sldMkLst>
      </pc:sldChg>
      <pc:sldChg chg="add">
        <pc:chgData name="Wardle Grace (RNU) Oxford Health" userId="86cba8f5-73e6-4ad8-8998-7e69590875b8" providerId="ADAL" clId="{5A0A6B80-0B33-40AD-BC7E-1A7C66ED3943}" dt="2026-05-05T07:42:51.018" v="102"/>
        <pc:sldMkLst>
          <pc:docMk/>
          <pc:sldMk cId="3470209573" sldId="334"/>
        </pc:sldMkLst>
      </pc:sldChg>
      <pc:sldChg chg="add">
        <pc:chgData name="Wardle Grace (RNU) Oxford Health" userId="86cba8f5-73e6-4ad8-8998-7e69590875b8" providerId="ADAL" clId="{5A0A6B80-0B33-40AD-BC7E-1A7C66ED3943}" dt="2026-05-05T07:44:14.583" v="105"/>
        <pc:sldMkLst>
          <pc:docMk/>
          <pc:sldMk cId="2042896301" sldId="335"/>
        </pc:sldMkLst>
      </pc:sldChg>
      <pc:sldChg chg="modNotesTx">
        <pc:chgData name="Wardle Grace (RNU) Oxford Health" userId="86cba8f5-73e6-4ad8-8998-7e69590875b8" providerId="ADAL" clId="{5A0A6B80-0B33-40AD-BC7E-1A7C66ED3943}" dt="2026-05-10T20:58:19.302" v="126" actId="20577"/>
        <pc:sldMkLst>
          <pc:docMk/>
          <pc:sldMk cId="3125813969" sldId="338"/>
        </pc:sldMkLst>
      </pc:sldChg>
      <pc:sldChg chg="modNotesTx">
        <pc:chgData name="Wardle Grace (RNU) Oxford Health" userId="86cba8f5-73e6-4ad8-8998-7e69590875b8" providerId="ADAL" clId="{5A0A6B80-0B33-40AD-BC7E-1A7C66ED3943}" dt="2026-05-05T07:45:25.202" v="107" actId="20577"/>
        <pc:sldMkLst>
          <pc:docMk/>
          <pc:sldMk cId="2595707516" sldId="341"/>
        </pc:sldMkLst>
      </pc:sldChg>
      <pc:sldChg chg="modNotesTx">
        <pc:chgData name="Wardle Grace (RNU) Oxford Health" userId="86cba8f5-73e6-4ad8-8998-7e69590875b8" providerId="ADAL" clId="{5A0A6B80-0B33-40AD-BC7E-1A7C66ED3943}" dt="2026-05-10T20:58:24.819" v="127" actId="20577"/>
        <pc:sldMkLst>
          <pc:docMk/>
          <pc:sldMk cId="1808972525" sldId="342"/>
        </pc:sldMkLst>
      </pc:sldChg>
      <pc:sldChg chg="modSp mod modNotesTx">
        <pc:chgData name="Wardle Grace (RNU) Oxford Health" userId="86cba8f5-73e6-4ad8-8998-7e69590875b8" providerId="ADAL" clId="{5A0A6B80-0B33-40AD-BC7E-1A7C66ED3943}" dt="2026-05-04T14:54:10.691" v="8" actId="20577"/>
        <pc:sldMkLst>
          <pc:docMk/>
          <pc:sldMk cId="1653355847" sldId="343"/>
        </pc:sldMkLst>
        <pc:spChg chg="mod">
          <ac:chgData name="Wardle Grace (RNU) Oxford Health" userId="86cba8f5-73e6-4ad8-8998-7e69590875b8" providerId="ADAL" clId="{5A0A6B80-0B33-40AD-BC7E-1A7C66ED3943}" dt="2026-05-04T14:54:10.691" v="8" actId="20577"/>
          <ac:spMkLst>
            <pc:docMk/>
            <pc:sldMk cId="1653355847" sldId="343"/>
            <ac:spMk id="9" creationId="{8CADCDEF-D263-D0BA-70FF-5E69C3839299}"/>
          </ac:spMkLst>
        </pc:spChg>
      </pc:sldChg>
      <pc:sldChg chg="modNotesTx">
        <pc:chgData name="Wardle Grace (RNU) Oxford Health" userId="86cba8f5-73e6-4ad8-8998-7e69590875b8" providerId="ADAL" clId="{5A0A6B80-0B33-40AD-BC7E-1A7C66ED3943}" dt="2026-05-10T20:58:27.730" v="128" actId="20577"/>
        <pc:sldMkLst>
          <pc:docMk/>
          <pc:sldMk cId="2885464128" sldId="345"/>
        </pc:sldMkLst>
      </pc:sldChg>
      <pc:sldChg chg="modNotesTx">
        <pc:chgData name="Wardle Grace (RNU) Oxford Health" userId="86cba8f5-73e6-4ad8-8998-7e69590875b8" providerId="ADAL" clId="{5A0A6B80-0B33-40AD-BC7E-1A7C66ED3943}" dt="2026-05-05T07:47:20.242" v="116" actId="20577"/>
        <pc:sldMkLst>
          <pc:docMk/>
          <pc:sldMk cId="2209685257" sldId="490"/>
        </pc:sldMkLst>
      </pc:sldChg>
      <pc:sldChg chg="modNotesTx">
        <pc:chgData name="Wardle Grace (RNU) Oxford Health" userId="86cba8f5-73e6-4ad8-8998-7e69590875b8" providerId="ADAL" clId="{5A0A6B80-0B33-40AD-BC7E-1A7C66ED3943}" dt="2026-05-10T20:59:22.852" v="131" actId="20577"/>
        <pc:sldMkLst>
          <pc:docMk/>
          <pc:sldMk cId="396222003" sldId="491"/>
        </pc:sldMkLst>
      </pc:sldChg>
      <pc:sldChg chg="ord modNotesTx">
        <pc:chgData name="Wardle Grace (RNU) Oxford Health" userId="86cba8f5-73e6-4ad8-8998-7e69590875b8" providerId="ADAL" clId="{5A0A6B80-0B33-40AD-BC7E-1A7C66ED3943}" dt="2026-05-10T20:59:19.309" v="130" actId="20577"/>
        <pc:sldMkLst>
          <pc:docMk/>
          <pc:sldMk cId="3999077985" sldId="492"/>
        </pc:sldMkLst>
      </pc:sldChg>
      <pc:sldChg chg="modNotesTx">
        <pc:chgData name="Wardle Grace (RNU) Oxford Health" userId="86cba8f5-73e6-4ad8-8998-7e69590875b8" providerId="ADAL" clId="{5A0A6B80-0B33-40AD-BC7E-1A7C66ED3943}" dt="2026-05-10T20:59:33.893" v="133" actId="20577"/>
        <pc:sldMkLst>
          <pc:docMk/>
          <pc:sldMk cId="1718873565" sldId="493"/>
        </pc:sldMkLst>
      </pc:sldChg>
      <pc:sldChg chg="modNotesTx">
        <pc:chgData name="Wardle Grace (RNU) Oxford Health" userId="86cba8f5-73e6-4ad8-8998-7e69590875b8" providerId="ADAL" clId="{5A0A6B80-0B33-40AD-BC7E-1A7C66ED3943}" dt="2026-05-10T20:59:37.098" v="134" actId="20577"/>
        <pc:sldMkLst>
          <pc:docMk/>
          <pc:sldMk cId="3445929511" sldId="494"/>
        </pc:sldMkLst>
      </pc:sldChg>
      <pc:sldChg chg="modNotesTx">
        <pc:chgData name="Wardle Grace (RNU) Oxford Health" userId="86cba8f5-73e6-4ad8-8998-7e69590875b8" providerId="ADAL" clId="{5A0A6B80-0B33-40AD-BC7E-1A7C66ED3943}" dt="2026-05-10T20:58:38.111" v="129" actId="20577"/>
        <pc:sldMkLst>
          <pc:docMk/>
          <pc:sldMk cId="4211597939" sldId="495"/>
        </pc:sldMkLst>
      </pc:sldChg>
      <pc:sldChg chg="modNotesTx">
        <pc:chgData name="Wardle Grace (RNU) Oxford Health" userId="86cba8f5-73e6-4ad8-8998-7e69590875b8" providerId="ADAL" clId="{5A0A6B80-0B33-40AD-BC7E-1A7C66ED3943}" dt="2026-05-05T07:44:34.147" v="106" actId="20577"/>
        <pc:sldMkLst>
          <pc:docMk/>
          <pc:sldMk cId="2432297697" sldId="496"/>
        </pc:sldMkLst>
      </pc:sldChg>
      <pc:sldChg chg="modNotesTx">
        <pc:chgData name="Wardle Grace (RNU) Oxford Health" userId="86cba8f5-73e6-4ad8-8998-7e69590875b8" providerId="ADAL" clId="{5A0A6B80-0B33-40AD-BC7E-1A7C66ED3943}" dt="2026-05-10T20:59:43.040" v="135" actId="20577"/>
        <pc:sldMkLst>
          <pc:docMk/>
          <pc:sldMk cId="2147115803" sldId="497"/>
        </pc:sldMkLst>
      </pc:sldChg>
      <pc:sldChg chg="modNotesTx">
        <pc:chgData name="Wardle Grace (RNU) Oxford Health" userId="86cba8f5-73e6-4ad8-8998-7e69590875b8" providerId="ADAL" clId="{5A0A6B80-0B33-40AD-BC7E-1A7C66ED3943}" dt="2026-05-10T20:59:53.386" v="138" actId="20577"/>
        <pc:sldMkLst>
          <pc:docMk/>
          <pc:sldMk cId="3504858661" sldId="498"/>
        </pc:sldMkLst>
      </pc:sldChg>
      <pc:sldChg chg="modNotesTx">
        <pc:chgData name="Wardle Grace (RNU) Oxford Health" userId="86cba8f5-73e6-4ad8-8998-7e69590875b8" providerId="ADAL" clId="{5A0A6B80-0B33-40AD-BC7E-1A7C66ED3943}" dt="2026-05-10T20:59:46.190" v="136" actId="20577"/>
        <pc:sldMkLst>
          <pc:docMk/>
          <pc:sldMk cId="1161487452" sldId="506"/>
        </pc:sldMkLst>
      </pc:sldChg>
      <pc:sldChg chg="del modNotesTx">
        <pc:chgData name="Wardle Grace (RNU) Oxford Health" userId="86cba8f5-73e6-4ad8-8998-7e69590875b8" providerId="ADAL" clId="{5A0A6B80-0B33-40AD-BC7E-1A7C66ED3943}" dt="2026-05-22T09:25:39.967" v="143" actId="2696"/>
        <pc:sldMkLst>
          <pc:docMk/>
          <pc:sldMk cId="982073707" sldId="507"/>
        </pc:sldMkLst>
      </pc:sldChg>
      <pc:sldChg chg="modNotesTx">
        <pc:chgData name="Wardle Grace (RNU) Oxford Health" userId="86cba8f5-73e6-4ad8-8998-7e69590875b8" providerId="ADAL" clId="{5A0A6B80-0B33-40AD-BC7E-1A7C66ED3943}" dt="2026-05-10T20:58:08.728" v="124" actId="20577"/>
        <pc:sldMkLst>
          <pc:docMk/>
          <pc:sldMk cId="3488496799" sldId="508"/>
        </pc:sldMkLst>
      </pc:sldChg>
      <pc:sldChg chg="modNotesTx">
        <pc:chgData name="Wardle Grace (RNU) Oxford Health" userId="86cba8f5-73e6-4ad8-8998-7e69590875b8" providerId="ADAL" clId="{5A0A6B80-0B33-40AD-BC7E-1A7C66ED3943}" dt="2026-05-10T20:59:50.757" v="137" actId="20577"/>
        <pc:sldMkLst>
          <pc:docMk/>
          <pc:sldMk cId="3889031379" sldId="509"/>
        </pc:sldMkLst>
      </pc:sldChg>
      <pc:sldChg chg="modNotesTx">
        <pc:chgData name="Wardle Grace (RNU) Oxford Health" userId="86cba8f5-73e6-4ad8-8998-7e69590875b8" providerId="ADAL" clId="{5A0A6B80-0B33-40AD-BC7E-1A7C66ED3943}" dt="2026-05-10T20:58:14.666" v="125" actId="20577"/>
        <pc:sldMkLst>
          <pc:docMk/>
          <pc:sldMk cId="2745533888" sldId="511"/>
        </pc:sldMkLst>
      </pc:sldChg>
      <pc:sldChg chg="modNotesTx">
        <pc:chgData name="Wardle Grace (RNU) Oxford Health" userId="86cba8f5-73e6-4ad8-8998-7e69590875b8" providerId="ADAL" clId="{5A0A6B80-0B33-40AD-BC7E-1A7C66ED3943}" dt="2026-05-10T20:59:26.237" v="132" actId="20577"/>
        <pc:sldMkLst>
          <pc:docMk/>
          <pc:sldMk cId="1851249978" sldId="512"/>
        </pc:sldMkLst>
      </pc:sldChg>
    </pc:docChg>
  </pc:docChgLst>
</pc:chgInfo>
</file>

<file path=ppt/diagrams/_rels/data1.xml.rels><?xml version="1.0" encoding="UTF-8" standalone="yes"?>
<Relationships xmlns="http://schemas.openxmlformats.org/package/2006/relationships"><Relationship Id="rId1" Type="http://schemas.openxmlformats.org/officeDocument/2006/relationships/image" Target="../media/image23.jpeg"/></Relationships>
</file>

<file path=ppt/diagrams/_rels/drawing1.xml.rels><?xml version="1.0" encoding="UTF-8" standalone="yes"?>
<Relationships xmlns="http://schemas.openxmlformats.org/package/2006/relationships"><Relationship Id="rId1" Type="http://schemas.openxmlformats.org/officeDocument/2006/relationships/image" Target="../media/image23.jpe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EAAE6C-E0E8-4BBC-AF88-F99C3886D97C}" type="doc">
      <dgm:prSet loTypeId="urn:microsoft.com/office/officeart/2005/8/layout/radial3" loCatId="cycle" qsTypeId="urn:microsoft.com/office/officeart/2005/8/quickstyle/simple1" qsCatId="simple" csTypeId="urn:microsoft.com/office/officeart/2005/8/colors/colorful1" csCatId="colorful" phldr="1"/>
      <dgm:spPr/>
      <dgm:t>
        <a:bodyPr/>
        <a:lstStyle/>
        <a:p>
          <a:endParaRPr lang="en-GB"/>
        </a:p>
      </dgm:t>
    </dgm:pt>
    <dgm:pt modelId="{EF450399-4B59-48D3-82FE-95953127099B}">
      <dgm:prSet phldrT="[Text]"/>
      <dgm:spPr>
        <a:blipFill rotWithShape="0">
          <a:blip xmlns:r="http://schemas.openxmlformats.org/officeDocument/2006/relationships" r:embed="rId1">
            <a:extLst>
              <a:ext uri="{28A0092B-C50C-407E-A947-70E740481C1C}">
                <a14:useLocalDpi xmlns:a14="http://schemas.microsoft.com/office/drawing/2010/main" val="0"/>
              </a:ext>
            </a:extLst>
          </a:blip>
          <a:srcRect/>
          <a:stretch>
            <a:fillRect l="-12000" r="-12000"/>
          </a:stretch>
        </a:blipFill>
      </dgm:spPr>
      <dgm:t>
        <a:bodyPr/>
        <a:lstStyle/>
        <a:p>
          <a:r>
            <a:rPr lang="en-GB" dirty="0">
              <a:solidFill>
                <a:schemeClr val="bg1"/>
              </a:solidFill>
            </a:rPr>
            <a:t>Emotion regulation toolbox</a:t>
          </a:r>
        </a:p>
      </dgm:t>
    </dgm:pt>
    <dgm:pt modelId="{DCE94845-9D68-430A-8FC9-514E94F9137E}" type="parTrans" cxnId="{1C4628EE-45B9-4603-AFAB-5E93826643C5}">
      <dgm:prSet/>
      <dgm:spPr/>
      <dgm:t>
        <a:bodyPr/>
        <a:lstStyle/>
        <a:p>
          <a:endParaRPr lang="en-GB"/>
        </a:p>
      </dgm:t>
    </dgm:pt>
    <dgm:pt modelId="{0C81AFC0-C903-4C99-A9FA-D011CD6E0302}" type="sibTrans" cxnId="{1C4628EE-45B9-4603-AFAB-5E93826643C5}">
      <dgm:prSet/>
      <dgm:spPr/>
      <dgm:t>
        <a:bodyPr/>
        <a:lstStyle/>
        <a:p>
          <a:endParaRPr lang="en-GB"/>
        </a:p>
      </dgm:t>
    </dgm:pt>
    <dgm:pt modelId="{07CB51A4-636F-4791-9CD2-63437770AECB}">
      <dgm:prSet phldrT="[Text]"/>
      <dgm:spPr/>
      <dgm:t>
        <a:bodyPr/>
        <a:lstStyle/>
        <a:p>
          <a:r>
            <a:rPr lang="en-GB" dirty="0"/>
            <a:t>Physical tools</a:t>
          </a:r>
        </a:p>
      </dgm:t>
    </dgm:pt>
    <dgm:pt modelId="{E19F3336-AFA5-4A70-AB91-B6CDA8A56ABA}" type="parTrans" cxnId="{2B8E77DC-6339-4308-938E-8DC2D29C57BC}">
      <dgm:prSet/>
      <dgm:spPr/>
      <dgm:t>
        <a:bodyPr/>
        <a:lstStyle/>
        <a:p>
          <a:endParaRPr lang="en-GB"/>
        </a:p>
      </dgm:t>
    </dgm:pt>
    <dgm:pt modelId="{650F4326-9CF2-445E-93F8-5AD64EA33BE5}" type="sibTrans" cxnId="{2B8E77DC-6339-4308-938E-8DC2D29C57BC}">
      <dgm:prSet/>
      <dgm:spPr/>
      <dgm:t>
        <a:bodyPr/>
        <a:lstStyle/>
        <a:p>
          <a:endParaRPr lang="en-GB"/>
        </a:p>
      </dgm:t>
    </dgm:pt>
    <dgm:pt modelId="{16ED23CF-281F-4354-BCF6-49991DCD7F3A}">
      <dgm:prSet phldrT="[Text]"/>
      <dgm:spPr/>
      <dgm:t>
        <a:bodyPr/>
        <a:lstStyle/>
        <a:p>
          <a:r>
            <a:rPr lang="en-GB" dirty="0"/>
            <a:t>Feel good tools</a:t>
          </a:r>
        </a:p>
      </dgm:t>
    </dgm:pt>
    <dgm:pt modelId="{F563C36E-6E0A-4419-ACE4-53017F2ACA7E}" type="parTrans" cxnId="{1E31618D-BFFE-41E5-ADA4-F374B7C55B49}">
      <dgm:prSet/>
      <dgm:spPr/>
      <dgm:t>
        <a:bodyPr/>
        <a:lstStyle/>
        <a:p>
          <a:endParaRPr lang="en-GB"/>
        </a:p>
      </dgm:t>
    </dgm:pt>
    <dgm:pt modelId="{5C22D3C1-098C-4496-B902-943C8B3AA79D}" type="sibTrans" cxnId="{1E31618D-BFFE-41E5-ADA4-F374B7C55B49}">
      <dgm:prSet/>
      <dgm:spPr/>
      <dgm:t>
        <a:bodyPr/>
        <a:lstStyle/>
        <a:p>
          <a:endParaRPr lang="en-GB"/>
        </a:p>
      </dgm:t>
    </dgm:pt>
    <dgm:pt modelId="{A85FDEF4-3CC1-415D-895C-20A0B95429EC}">
      <dgm:prSet phldrT="[Text]"/>
      <dgm:spPr/>
      <dgm:t>
        <a:bodyPr/>
        <a:lstStyle/>
        <a:p>
          <a:r>
            <a:rPr lang="en-GB" dirty="0"/>
            <a:t>Emotional tools</a:t>
          </a:r>
        </a:p>
      </dgm:t>
    </dgm:pt>
    <dgm:pt modelId="{E337FDF0-51E9-4933-8CA3-CF3E2E6B05D9}" type="parTrans" cxnId="{BC4D683C-AD55-44AF-95B4-2C89F4C4DD86}">
      <dgm:prSet/>
      <dgm:spPr/>
      <dgm:t>
        <a:bodyPr/>
        <a:lstStyle/>
        <a:p>
          <a:endParaRPr lang="en-GB"/>
        </a:p>
      </dgm:t>
    </dgm:pt>
    <dgm:pt modelId="{96C052DA-38C1-4FD9-AF80-F0B211730A86}" type="sibTrans" cxnId="{BC4D683C-AD55-44AF-95B4-2C89F4C4DD86}">
      <dgm:prSet/>
      <dgm:spPr/>
      <dgm:t>
        <a:bodyPr/>
        <a:lstStyle/>
        <a:p>
          <a:endParaRPr lang="en-GB"/>
        </a:p>
      </dgm:t>
    </dgm:pt>
    <dgm:pt modelId="{64A7BDE0-1CB0-4385-9233-F4D666DEA743}">
      <dgm:prSet phldrT="[Text]"/>
      <dgm:spPr/>
      <dgm:t>
        <a:bodyPr/>
        <a:lstStyle/>
        <a:p>
          <a:r>
            <a:rPr lang="en-GB" dirty="0"/>
            <a:t>Relaxation tools</a:t>
          </a:r>
        </a:p>
      </dgm:t>
    </dgm:pt>
    <dgm:pt modelId="{7412EB33-3355-462B-A7C2-4EEF4C7FB06B}" type="parTrans" cxnId="{7D3214F4-2264-40EA-99B3-217D4B8756E0}">
      <dgm:prSet/>
      <dgm:spPr/>
      <dgm:t>
        <a:bodyPr/>
        <a:lstStyle/>
        <a:p>
          <a:endParaRPr lang="en-GB"/>
        </a:p>
      </dgm:t>
    </dgm:pt>
    <dgm:pt modelId="{DC5F8B15-682C-4BBC-8557-5035DF1DA6AC}" type="sibTrans" cxnId="{7D3214F4-2264-40EA-99B3-217D4B8756E0}">
      <dgm:prSet/>
      <dgm:spPr/>
      <dgm:t>
        <a:bodyPr/>
        <a:lstStyle/>
        <a:p>
          <a:endParaRPr lang="en-GB"/>
        </a:p>
      </dgm:t>
    </dgm:pt>
    <dgm:pt modelId="{61D3AECE-20F5-471E-A8C4-69BD3CFF2A26}">
      <dgm:prSet phldrT="[Text]"/>
      <dgm:spPr/>
      <dgm:t>
        <a:bodyPr/>
        <a:lstStyle/>
        <a:p>
          <a:r>
            <a:rPr lang="en-GB" dirty="0"/>
            <a:t>Sensory tools</a:t>
          </a:r>
        </a:p>
      </dgm:t>
    </dgm:pt>
    <dgm:pt modelId="{C979203C-ADFE-4932-9776-B1C94CCD8BA4}" type="parTrans" cxnId="{8F13D50F-CE52-40AF-AB64-32DEFC7E6AF4}">
      <dgm:prSet/>
      <dgm:spPr/>
      <dgm:t>
        <a:bodyPr/>
        <a:lstStyle/>
        <a:p>
          <a:endParaRPr lang="en-GB"/>
        </a:p>
      </dgm:t>
    </dgm:pt>
    <dgm:pt modelId="{AF2D4DAD-A38F-4F28-B5A4-79A602600E75}" type="sibTrans" cxnId="{8F13D50F-CE52-40AF-AB64-32DEFC7E6AF4}">
      <dgm:prSet/>
      <dgm:spPr/>
      <dgm:t>
        <a:bodyPr/>
        <a:lstStyle/>
        <a:p>
          <a:endParaRPr lang="en-GB"/>
        </a:p>
      </dgm:t>
    </dgm:pt>
    <dgm:pt modelId="{D77A9E72-757A-4DB8-B583-9271B3B2D4FB}" type="pres">
      <dgm:prSet presAssocID="{13EAAE6C-E0E8-4BBC-AF88-F99C3886D97C}" presName="composite" presStyleCnt="0">
        <dgm:presLayoutVars>
          <dgm:chMax val="1"/>
          <dgm:dir/>
          <dgm:resizeHandles val="exact"/>
        </dgm:presLayoutVars>
      </dgm:prSet>
      <dgm:spPr/>
    </dgm:pt>
    <dgm:pt modelId="{A61CA986-A636-4E91-883D-FA18E5730D30}" type="pres">
      <dgm:prSet presAssocID="{13EAAE6C-E0E8-4BBC-AF88-F99C3886D97C}" presName="radial" presStyleCnt="0">
        <dgm:presLayoutVars>
          <dgm:animLvl val="ctr"/>
        </dgm:presLayoutVars>
      </dgm:prSet>
      <dgm:spPr/>
    </dgm:pt>
    <dgm:pt modelId="{BC30C505-5D99-4C3F-8C50-3C92F63E3188}" type="pres">
      <dgm:prSet presAssocID="{EF450399-4B59-48D3-82FE-95953127099B}" presName="centerShape" presStyleLbl="vennNode1" presStyleIdx="0" presStyleCnt="6" custScaleX="78963" custScaleY="76476"/>
      <dgm:spPr/>
    </dgm:pt>
    <dgm:pt modelId="{F070FC5F-2629-4BD7-B10B-0C8D545C9EAF}" type="pres">
      <dgm:prSet presAssocID="{07CB51A4-636F-4791-9CD2-63437770AECB}" presName="node" presStyleLbl="vennNode1" presStyleIdx="1" presStyleCnt="6">
        <dgm:presLayoutVars>
          <dgm:bulletEnabled val="1"/>
        </dgm:presLayoutVars>
      </dgm:prSet>
      <dgm:spPr/>
    </dgm:pt>
    <dgm:pt modelId="{F5A38A49-F38F-4B4F-842F-42BF2C6410B0}" type="pres">
      <dgm:prSet presAssocID="{16ED23CF-281F-4354-BCF6-49991DCD7F3A}" presName="node" presStyleLbl="vennNode1" presStyleIdx="2" presStyleCnt="6">
        <dgm:presLayoutVars>
          <dgm:bulletEnabled val="1"/>
        </dgm:presLayoutVars>
      </dgm:prSet>
      <dgm:spPr/>
    </dgm:pt>
    <dgm:pt modelId="{04709437-92D8-4F61-B7B1-FC7B61C21343}" type="pres">
      <dgm:prSet presAssocID="{A85FDEF4-3CC1-415D-895C-20A0B95429EC}" presName="node" presStyleLbl="vennNode1" presStyleIdx="3" presStyleCnt="6">
        <dgm:presLayoutVars>
          <dgm:bulletEnabled val="1"/>
        </dgm:presLayoutVars>
      </dgm:prSet>
      <dgm:spPr/>
    </dgm:pt>
    <dgm:pt modelId="{CCBFBD53-5D8D-4D43-A488-AA1038381023}" type="pres">
      <dgm:prSet presAssocID="{64A7BDE0-1CB0-4385-9233-F4D666DEA743}" presName="node" presStyleLbl="vennNode1" presStyleIdx="4" presStyleCnt="6">
        <dgm:presLayoutVars>
          <dgm:bulletEnabled val="1"/>
        </dgm:presLayoutVars>
      </dgm:prSet>
      <dgm:spPr/>
    </dgm:pt>
    <dgm:pt modelId="{CE771D74-F617-4B63-A95E-062B766DED78}" type="pres">
      <dgm:prSet presAssocID="{61D3AECE-20F5-471E-A8C4-69BD3CFF2A26}" presName="node" presStyleLbl="vennNode1" presStyleIdx="5" presStyleCnt="6">
        <dgm:presLayoutVars>
          <dgm:bulletEnabled val="1"/>
        </dgm:presLayoutVars>
      </dgm:prSet>
      <dgm:spPr/>
    </dgm:pt>
  </dgm:ptLst>
  <dgm:cxnLst>
    <dgm:cxn modelId="{8F13D50F-CE52-40AF-AB64-32DEFC7E6AF4}" srcId="{EF450399-4B59-48D3-82FE-95953127099B}" destId="{61D3AECE-20F5-471E-A8C4-69BD3CFF2A26}" srcOrd="4" destOrd="0" parTransId="{C979203C-ADFE-4932-9776-B1C94CCD8BA4}" sibTransId="{AF2D4DAD-A38F-4F28-B5A4-79A602600E75}"/>
    <dgm:cxn modelId="{40C5CB38-4FD9-4420-AFE6-26C0EDFA46F5}" type="presOf" srcId="{61D3AECE-20F5-471E-A8C4-69BD3CFF2A26}" destId="{CE771D74-F617-4B63-A95E-062B766DED78}" srcOrd="0" destOrd="0" presId="urn:microsoft.com/office/officeart/2005/8/layout/radial3"/>
    <dgm:cxn modelId="{BC4D683C-AD55-44AF-95B4-2C89F4C4DD86}" srcId="{EF450399-4B59-48D3-82FE-95953127099B}" destId="{A85FDEF4-3CC1-415D-895C-20A0B95429EC}" srcOrd="2" destOrd="0" parTransId="{E337FDF0-51E9-4933-8CA3-CF3E2E6B05D9}" sibTransId="{96C052DA-38C1-4FD9-AF80-F0B211730A86}"/>
    <dgm:cxn modelId="{AEB5D246-0AE5-485F-850C-10CE1608199C}" type="presOf" srcId="{EF450399-4B59-48D3-82FE-95953127099B}" destId="{BC30C505-5D99-4C3F-8C50-3C92F63E3188}" srcOrd="0" destOrd="0" presId="urn:microsoft.com/office/officeart/2005/8/layout/radial3"/>
    <dgm:cxn modelId="{B667B947-6D9A-4C28-B845-ABCBA378FDF9}" type="presOf" srcId="{64A7BDE0-1CB0-4385-9233-F4D666DEA743}" destId="{CCBFBD53-5D8D-4D43-A488-AA1038381023}" srcOrd="0" destOrd="0" presId="urn:microsoft.com/office/officeart/2005/8/layout/radial3"/>
    <dgm:cxn modelId="{8315A368-CB78-4714-AEDD-DD4F78506A27}" type="presOf" srcId="{16ED23CF-281F-4354-BCF6-49991DCD7F3A}" destId="{F5A38A49-F38F-4B4F-842F-42BF2C6410B0}" srcOrd="0" destOrd="0" presId="urn:microsoft.com/office/officeart/2005/8/layout/radial3"/>
    <dgm:cxn modelId="{15E73B8D-4D77-4A8B-B7EC-A98CFEAAD778}" type="presOf" srcId="{A85FDEF4-3CC1-415D-895C-20A0B95429EC}" destId="{04709437-92D8-4F61-B7B1-FC7B61C21343}" srcOrd="0" destOrd="0" presId="urn:microsoft.com/office/officeart/2005/8/layout/radial3"/>
    <dgm:cxn modelId="{1E31618D-BFFE-41E5-ADA4-F374B7C55B49}" srcId="{EF450399-4B59-48D3-82FE-95953127099B}" destId="{16ED23CF-281F-4354-BCF6-49991DCD7F3A}" srcOrd="1" destOrd="0" parTransId="{F563C36E-6E0A-4419-ACE4-53017F2ACA7E}" sibTransId="{5C22D3C1-098C-4496-B902-943C8B3AA79D}"/>
    <dgm:cxn modelId="{620DFD9E-0B62-4CC7-9484-9C3E60C9C025}" type="presOf" srcId="{13EAAE6C-E0E8-4BBC-AF88-F99C3886D97C}" destId="{D77A9E72-757A-4DB8-B583-9271B3B2D4FB}" srcOrd="0" destOrd="0" presId="urn:microsoft.com/office/officeart/2005/8/layout/radial3"/>
    <dgm:cxn modelId="{54A17BC0-60AC-4608-8B1D-2AE3A99EEE74}" type="presOf" srcId="{07CB51A4-636F-4791-9CD2-63437770AECB}" destId="{F070FC5F-2629-4BD7-B10B-0C8D545C9EAF}" srcOrd="0" destOrd="0" presId="urn:microsoft.com/office/officeart/2005/8/layout/radial3"/>
    <dgm:cxn modelId="{2B8E77DC-6339-4308-938E-8DC2D29C57BC}" srcId="{EF450399-4B59-48D3-82FE-95953127099B}" destId="{07CB51A4-636F-4791-9CD2-63437770AECB}" srcOrd="0" destOrd="0" parTransId="{E19F3336-AFA5-4A70-AB91-B6CDA8A56ABA}" sibTransId="{650F4326-9CF2-445E-93F8-5AD64EA33BE5}"/>
    <dgm:cxn modelId="{1C4628EE-45B9-4603-AFAB-5E93826643C5}" srcId="{13EAAE6C-E0E8-4BBC-AF88-F99C3886D97C}" destId="{EF450399-4B59-48D3-82FE-95953127099B}" srcOrd="0" destOrd="0" parTransId="{DCE94845-9D68-430A-8FC9-514E94F9137E}" sibTransId="{0C81AFC0-C903-4C99-A9FA-D011CD6E0302}"/>
    <dgm:cxn modelId="{7D3214F4-2264-40EA-99B3-217D4B8756E0}" srcId="{EF450399-4B59-48D3-82FE-95953127099B}" destId="{64A7BDE0-1CB0-4385-9233-F4D666DEA743}" srcOrd="3" destOrd="0" parTransId="{7412EB33-3355-462B-A7C2-4EEF4C7FB06B}" sibTransId="{DC5F8B15-682C-4BBC-8557-5035DF1DA6AC}"/>
    <dgm:cxn modelId="{CC94E88A-4EF9-4F92-BA5D-500167E6DD7A}" type="presParOf" srcId="{D77A9E72-757A-4DB8-B583-9271B3B2D4FB}" destId="{A61CA986-A636-4E91-883D-FA18E5730D30}" srcOrd="0" destOrd="0" presId="urn:microsoft.com/office/officeart/2005/8/layout/radial3"/>
    <dgm:cxn modelId="{022F35D2-F1A1-443D-8D31-C24FEC7D9873}" type="presParOf" srcId="{A61CA986-A636-4E91-883D-FA18E5730D30}" destId="{BC30C505-5D99-4C3F-8C50-3C92F63E3188}" srcOrd="0" destOrd="0" presId="urn:microsoft.com/office/officeart/2005/8/layout/radial3"/>
    <dgm:cxn modelId="{0AF5FDE2-A809-4947-B327-06466EDE7EF5}" type="presParOf" srcId="{A61CA986-A636-4E91-883D-FA18E5730D30}" destId="{F070FC5F-2629-4BD7-B10B-0C8D545C9EAF}" srcOrd="1" destOrd="0" presId="urn:microsoft.com/office/officeart/2005/8/layout/radial3"/>
    <dgm:cxn modelId="{F9A49EBE-B43B-488D-B3A4-FB2E8B317FDF}" type="presParOf" srcId="{A61CA986-A636-4E91-883D-FA18E5730D30}" destId="{F5A38A49-F38F-4B4F-842F-42BF2C6410B0}" srcOrd="2" destOrd="0" presId="urn:microsoft.com/office/officeart/2005/8/layout/radial3"/>
    <dgm:cxn modelId="{581D75EE-30B2-4B19-BEA8-4CE08726FB9A}" type="presParOf" srcId="{A61CA986-A636-4E91-883D-FA18E5730D30}" destId="{04709437-92D8-4F61-B7B1-FC7B61C21343}" srcOrd="3" destOrd="0" presId="urn:microsoft.com/office/officeart/2005/8/layout/radial3"/>
    <dgm:cxn modelId="{FA8E302B-AF2D-4355-8822-A0F061EFCBA3}" type="presParOf" srcId="{A61CA986-A636-4E91-883D-FA18E5730D30}" destId="{CCBFBD53-5D8D-4D43-A488-AA1038381023}" srcOrd="4" destOrd="0" presId="urn:microsoft.com/office/officeart/2005/8/layout/radial3"/>
    <dgm:cxn modelId="{E613D634-30D9-4D23-B7A4-B20A9A8CD220}" type="presParOf" srcId="{A61CA986-A636-4E91-883D-FA18E5730D30}" destId="{CE771D74-F617-4B63-A95E-062B766DED78}" srcOrd="5"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30C505-5D99-4C3F-8C50-3C92F63E3188}">
      <dsp:nvSpPr>
        <dsp:cNvPr id="0" name=""/>
        <dsp:cNvSpPr/>
      </dsp:nvSpPr>
      <dsp:spPr>
        <a:xfrm>
          <a:off x="2899062" y="1683322"/>
          <a:ext cx="2421084" cy="2344830"/>
        </a:xfrm>
        <a:prstGeom prst="ellipse">
          <a:avLst/>
        </a:prstGeom>
        <a:blipFill rotWithShape="0">
          <a:blip xmlns:r="http://schemas.openxmlformats.org/officeDocument/2006/relationships" r:embed="rId1">
            <a:extLst>
              <a:ext uri="{28A0092B-C50C-407E-A947-70E740481C1C}">
                <a14:useLocalDpi xmlns:a14="http://schemas.microsoft.com/office/drawing/2010/main" val="0"/>
              </a:ext>
            </a:extLst>
          </a:blip>
          <a:srcRect/>
          <a:stretch>
            <a:fillRect l="-12000" r="-1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r>
            <a:rPr lang="en-GB" sz="3100" kern="1200" dirty="0">
              <a:solidFill>
                <a:schemeClr val="bg1"/>
              </a:solidFill>
            </a:rPr>
            <a:t>Emotion regulation toolbox</a:t>
          </a:r>
        </a:p>
      </dsp:txBody>
      <dsp:txXfrm>
        <a:off x="3253622" y="2026714"/>
        <a:ext cx="1711964" cy="1658046"/>
      </dsp:txXfrm>
    </dsp:sp>
    <dsp:sp modelId="{F070FC5F-2629-4BD7-B10B-0C8D545C9EAF}">
      <dsp:nvSpPr>
        <dsp:cNvPr id="0" name=""/>
        <dsp:cNvSpPr/>
      </dsp:nvSpPr>
      <dsp:spPr>
        <a:xfrm>
          <a:off x="3343079" y="94596"/>
          <a:ext cx="1533049" cy="1533049"/>
        </a:xfrm>
        <a:prstGeom prst="ellipse">
          <a:avLst/>
        </a:prstGeom>
        <a:solidFill>
          <a:schemeClr val="accent3">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kern="1200" dirty="0"/>
            <a:t>Physical tools</a:t>
          </a:r>
        </a:p>
      </dsp:txBody>
      <dsp:txXfrm>
        <a:off x="3567589" y="319106"/>
        <a:ext cx="1084029" cy="1084029"/>
      </dsp:txXfrm>
    </dsp:sp>
    <dsp:sp modelId="{F5A38A49-F38F-4B4F-842F-42BF2C6410B0}">
      <dsp:nvSpPr>
        <dsp:cNvPr id="0" name=""/>
        <dsp:cNvSpPr/>
      </dsp:nvSpPr>
      <dsp:spPr>
        <a:xfrm>
          <a:off x="5240072" y="1472842"/>
          <a:ext cx="1533049" cy="1533049"/>
        </a:xfrm>
        <a:prstGeom prst="ellipse">
          <a:avLst/>
        </a:prstGeom>
        <a:solidFill>
          <a:schemeClr val="accent4">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kern="1200" dirty="0"/>
            <a:t>Feel good tools</a:t>
          </a:r>
        </a:p>
      </dsp:txBody>
      <dsp:txXfrm>
        <a:off x="5464582" y="1697352"/>
        <a:ext cx="1084029" cy="1084029"/>
      </dsp:txXfrm>
    </dsp:sp>
    <dsp:sp modelId="{04709437-92D8-4F61-B7B1-FC7B61C21343}">
      <dsp:nvSpPr>
        <dsp:cNvPr id="0" name=""/>
        <dsp:cNvSpPr/>
      </dsp:nvSpPr>
      <dsp:spPr>
        <a:xfrm>
          <a:off x="4515485" y="3702890"/>
          <a:ext cx="1533049" cy="1533049"/>
        </a:xfrm>
        <a:prstGeom prst="ellipse">
          <a:avLst/>
        </a:prstGeom>
        <a:solidFill>
          <a:schemeClr val="accent5">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kern="1200" dirty="0"/>
            <a:t>Emotional tools</a:t>
          </a:r>
        </a:p>
      </dsp:txBody>
      <dsp:txXfrm>
        <a:off x="4739995" y="3927400"/>
        <a:ext cx="1084029" cy="1084029"/>
      </dsp:txXfrm>
    </dsp:sp>
    <dsp:sp modelId="{CCBFBD53-5D8D-4D43-A488-AA1038381023}">
      <dsp:nvSpPr>
        <dsp:cNvPr id="0" name=""/>
        <dsp:cNvSpPr/>
      </dsp:nvSpPr>
      <dsp:spPr>
        <a:xfrm>
          <a:off x="2170673" y="3702890"/>
          <a:ext cx="1533049" cy="1533049"/>
        </a:xfrm>
        <a:prstGeom prst="ellipse">
          <a:avLst/>
        </a:prstGeom>
        <a:solidFill>
          <a:schemeClr val="accent6">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kern="1200" dirty="0"/>
            <a:t>Relaxation tools</a:t>
          </a:r>
        </a:p>
      </dsp:txBody>
      <dsp:txXfrm>
        <a:off x="2395183" y="3927400"/>
        <a:ext cx="1084029" cy="1084029"/>
      </dsp:txXfrm>
    </dsp:sp>
    <dsp:sp modelId="{CE771D74-F617-4B63-A95E-062B766DED78}">
      <dsp:nvSpPr>
        <dsp:cNvPr id="0" name=""/>
        <dsp:cNvSpPr/>
      </dsp:nvSpPr>
      <dsp:spPr>
        <a:xfrm>
          <a:off x="1446087" y="1472842"/>
          <a:ext cx="1533049" cy="1533049"/>
        </a:xfrm>
        <a:prstGeom prst="ellipse">
          <a:avLst/>
        </a:prstGeom>
        <a:solidFill>
          <a:schemeClr val="accent2">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kern="1200" dirty="0"/>
            <a:t>Sensory tools</a:t>
          </a:r>
        </a:p>
      </dsp:txBody>
      <dsp:txXfrm>
        <a:off x="1670597" y="1697352"/>
        <a:ext cx="1084029" cy="1084029"/>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CEF83A-F73D-4B6B-B153-5F7C41AB5EC7}" type="datetimeFigureOut">
              <a:rPr lang="en-GB" smtClean="0"/>
              <a:t>22/05/2026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301199-DCF4-4BE3-81CF-1715D042DB3D}" type="slidenum">
              <a:rPr lang="en-GB" smtClean="0"/>
              <a:t>‹#›</a:t>
            </a:fld>
            <a:endParaRPr lang="en-GB"/>
          </a:p>
        </p:txBody>
      </p:sp>
    </p:spTree>
    <p:extLst>
      <p:ext uri="{BB962C8B-B14F-4D97-AF65-F5344CB8AC3E}">
        <p14:creationId xmlns:p14="http://schemas.microsoft.com/office/powerpoint/2010/main" val="23181890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8301199-DCF4-4BE3-81CF-1715D042DB3D}" type="slidenum">
              <a:rPr lang="en-GB" smtClean="0"/>
              <a:t>1</a:t>
            </a:fld>
            <a:endParaRPr lang="en-GB"/>
          </a:p>
        </p:txBody>
      </p:sp>
    </p:spTree>
    <p:extLst>
      <p:ext uri="{BB962C8B-B14F-4D97-AF65-F5344CB8AC3E}">
        <p14:creationId xmlns:p14="http://schemas.microsoft.com/office/powerpoint/2010/main" val="3947825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8301199-DCF4-4BE3-81CF-1715D042DB3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46176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8301199-DCF4-4BE3-81CF-1715D042DB3D}" type="slidenum">
              <a:rPr lang="en-GB" smtClean="0"/>
              <a:t>3</a:t>
            </a:fld>
            <a:endParaRPr lang="en-GB"/>
          </a:p>
        </p:txBody>
      </p:sp>
    </p:spTree>
    <p:extLst>
      <p:ext uri="{BB962C8B-B14F-4D97-AF65-F5344CB8AC3E}">
        <p14:creationId xmlns:p14="http://schemas.microsoft.com/office/powerpoint/2010/main" val="34108966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8301199-DCF4-4BE3-81CF-1715D042DB3D}" type="slidenum">
              <a:rPr lang="en-GB" smtClean="0"/>
              <a:t>4</a:t>
            </a:fld>
            <a:endParaRPr lang="en-GB"/>
          </a:p>
        </p:txBody>
      </p:sp>
    </p:spTree>
    <p:extLst>
      <p:ext uri="{BB962C8B-B14F-4D97-AF65-F5344CB8AC3E}">
        <p14:creationId xmlns:p14="http://schemas.microsoft.com/office/powerpoint/2010/main" val="30050334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8301199-DCF4-4BE3-81CF-1715D042DB3D}" type="slidenum">
              <a:rPr lang="en-GB" smtClean="0"/>
              <a:t>5</a:t>
            </a:fld>
            <a:endParaRPr lang="en-GB"/>
          </a:p>
        </p:txBody>
      </p:sp>
    </p:spTree>
    <p:extLst>
      <p:ext uri="{BB962C8B-B14F-4D97-AF65-F5344CB8AC3E}">
        <p14:creationId xmlns:p14="http://schemas.microsoft.com/office/powerpoint/2010/main" val="14330772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8301199-DCF4-4BE3-81CF-1715D042DB3D}" type="slidenum">
              <a:rPr lang="en-GB" smtClean="0"/>
              <a:t>6</a:t>
            </a:fld>
            <a:endParaRPr lang="en-GB"/>
          </a:p>
        </p:txBody>
      </p:sp>
    </p:spTree>
    <p:extLst>
      <p:ext uri="{BB962C8B-B14F-4D97-AF65-F5344CB8AC3E}">
        <p14:creationId xmlns:p14="http://schemas.microsoft.com/office/powerpoint/2010/main" val="32318975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8301199-DCF4-4BE3-81CF-1715D042DB3D}" type="slidenum">
              <a:rPr lang="en-GB" smtClean="0"/>
              <a:t>7</a:t>
            </a:fld>
            <a:endParaRPr lang="en-GB"/>
          </a:p>
        </p:txBody>
      </p:sp>
    </p:spTree>
    <p:extLst>
      <p:ext uri="{BB962C8B-B14F-4D97-AF65-F5344CB8AC3E}">
        <p14:creationId xmlns:p14="http://schemas.microsoft.com/office/powerpoint/2010/main" val="37142468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766C6109-5591-4BEB-BBBF-7A6424A54B3F}" type="slidenum">
              <a:rPr lang="en-GB" smtClean="0"/>
              <a:t>8</a:t>
            </a:fld>
            <a:endParaRPr lang="en-GB"/>
          </a:p>
        </p:txBody>
      </p:sp>
    </p:spTree>
    <p:extLst>
      <p:ext uri="{BB962C8B-B14F-4D97-AF65-F5344CB8AC3E}">
        <p14:creationId xmlns:p14="http://schemas.microsoft.com/office/powerpoint/2010/main" val="9941167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8301199-DCF4-4BE3-81CF-1715D042DB3D}" type="slidenum">
              <a:rPr lang="en-GB" smtClean="0"/>
              <a:t>9</a:t>
            </a:fld>
            <a:endParaRPr lang="en-GB"/>
          </a:p>
        </p:txBody>
      </p:sp>
    </p:spTree>
    <p:extLst>
      <p:ext uri="{BB962C8B-B14F-4D97-AF65-F5344CB8AC3E}">
        <p14:creationId xmlns:p14="http://schemas.microsoft.com/office/powerpoint/2010/main" val="252211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8301199-DCF4-4BE3-81CF-1715D042DB3D}" type="slidenum">
              <a:rPr lang="en-GB" smtClean="0"/>
              <a:t>10</a:t>
            </a:fld>
            <a:endParaRPr lang="en-GB"/>
          </a:p>
        </p:txBody>
      </p:sp>
    </p:spTree>
    <p:extLst>
      <p:ext uri="{BB962C8B-B14F-4D97-AF65-F5344CB8AC3E}">
        <p14:creationId xmlns:p14="http://schemas.microsoft.com/office/powerpoint/2010/main" val="21588997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8301199-DCF4-4BE3-81CF-1715D042DB3D}" type="slidenum">
              <a:rPr lang="en-GB" smtClean="0"/>
              <a:t>11</a:t>
            </a:fld>
            <a:endParaRPr lang="en-GB"/>
          </a:p>
        </p:txBody>
      </p:sp>
    </p:spTree>
    <p:extLst>
      <p:ext uri="{BB962C8B-B14F-4D97-AF65-F5344CB8AC3E}">
        <p14:creationId xmlns:p14="http://schemas.microsoft.com/office/powerpoint/2010/main" val="15989095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8301199-DCF4-4BE3-81CF-1715D042DB3D}" type="slidenum">
              <a:rPr lang="en-GB" smtClean="0"/>
              <a:t>12</a:t>
            </a:fld>
            <a:endParaRPr lang="en-GB"/>
          </a:p>
        </p:txBody>
      </p:sp>
    </p:spTree>
    <p:extLst>
      <p:ext uri="{BB962C8B-B14F-4D97-AF65-F5344CB8AC3E}">
        <p14:creationId xmlns:p14="http://schemas.microsoft.com/office/powerpoint/2010/main" val="26287930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8301199-DCF4-4BE3-81CF-1715D042DB3D}" type="slidenum">
              <a:rPr lang="en-GB" smtClean="0"/>
              <a:t>13</a:t>
            </a:fld>
            <a:endParaRPr lang="en-GB"/>
          </a:p>
        </p:txBody>
      </p:sp>
    </p:spTree>
    <p:extLst>
      <p:ext uri="{BB962C8B-B14F-4D97-AF65-F5344CB8AC3E}">
        <p14:creationId xmlns:p14="http://schemas.microsoft.com/office/powerpoint/2010/main" val="31096996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8301199-DCF4-4BE3-81CF-1715D042DB3D}" type="slidenum">
              <a:rPr lang="en-GB" smtClean="0"/>
              <a:t>14</a:t>
            </a:fld>
            <a:endParaRPr lang="en-GB"/>
          </a:p>
        </p:txBody>
      </p:sp>
    </p:spTree>
    <p:extLst>
      <p:ext uri="{BB962C8B-B14F-4D97-AF65-F5344CB8AC3E}">
        <p14:creationId xmlns:p14="http://schemas.microsoft.com/office/powerpoint/2010/main" val="30785608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48301199-DCF4-4BE3-81CF-1715D042DB3D}" type="slidenum">
              <a:rPr lang="en-GB" smtClean="0"/>
              <a:t>15</a:t>
            </a:fld>
            <a:endParaRPr lang="en-GB"/>
          </a:p>
        </p:txBody>
      </p:sp>
    </p:spTree>
    <p:extLst>
      <p:ext uri="{BB962C8B-B14F-4D97-AF65-F5344CB8AC3E}">
        <p14:creationId xmlns:p14="http://schemas.microsoft.com/office/powerpoint/2010/main" val="34350924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 emotion regulation toolbox to help us better manage big or uncomfortable emotions:</a:t>
            </a:r>
          </a:p>
          <a:p>
            <a:endParaRPr lang="en-GB" dirty="0"/>
          </a:p>
          <a:p>
            <a:r>
              <a:rPr lang="en-GB" dirty="0"/>
              <a:t>Emotional regulation means being able to manage when we feel the big or uncomfortable emotions, and having ways to get back to calm. </a:t>
            </a:r>
          </a:p>
          <a:p>
            <a:pPr marL="0" indent="0">
              <a:buFont typeface="Wingdings" panose="05000000000000000000" pitchFamily="2" charset="2"/>
              <a:buNone/>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0AAD5B-FC61-2E43-B246-A6588C9985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01989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Let’s think about tools that can help get us moving. When we move or do exercise, it can help us feel good and give us energy. Which moving tool could you put in your box? What do you enjoy most?</a:t>
            </a:r>
          </a:p>
          <a:p>
            <a:endParaRPr lang="en-GB" dirty="0"/>
          </a:p>
        </p:txBody>
      </p:sp>
      <p:sp>
        <p:nvSpPr>
          <p:cNvPr id="4" name="Slide Number Placeholder 3"/>
          <p:cNvSpPr>
            <a:spLocks noGrp="1"/>
          </p:cNvSpPr>
          <p:nvPr>
            <p:ph type="sldNum" sz="quarter" idx="5"/>
          </p:nvPr>
        </p:nvSpPr>
        <p:spPr/>
        <p:txBody>
          <a:bodyPr/>
          <a:lstStyle/>
          <a:p>
            <a:fld id="{370AAD5B-FC61-2E43-B246-A6588C9985AF}" type="slidenum">
              <a:rPr lang="en-US" smtClean="0"/>
              <a:t>17</a:t>
            </a:fld>
            <a:endParaRPr lang="en-US"/>
          </a:p>
        </p:txBody>
      </p:sp>
    </p:spTree>
    <p:extLst>
      <p:ext uri="{BB962C8B-B14F-4D97-AF65-F5344CB8AC3E}">
        <p14:creationId xmlns:p14="http://schemas.microsoft.com/office/powerpoint/2010/main" val="25955344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think about which emotional tools might be helpful for us know. Using tools that help us understand emotions we are feeling help us understand ourselves and situations better which improves our wellbeing. Which one do you think might be most helpful for you? Is there a new one you would like to try? </a:t>
            </a:r>
          </a:p>
        </p:txBody>
      </p:sp>
      <p:sp>
        <p:nvSpPr>
          <p:cNvPr id="4" name="Slide Number Placeholder 3"/>
          <p:cNvSpPr>
            <a:spLocks noGrp="1"/>
          </p:cNvSpPr>
          <p:nvPr>
            <p:ph type="sldNum" sz="quarter" idx="5"/>
          </p:nvPr>
        </p:nvSpPr>
        <p:spPr/>
        <p:txBody>
          <a:bodyPr/>
          <a:lstStyle/>
          <a:p>
            <a:fld id="{370AAD5B-FC61-2E43-B246-A6588C9985AF}" type="slidenum">
              <a:rPr lang="en-US" smtClean="0"/>
              <a:t>18</a:t>
            </a:fld>
            <a:endParaRPr lang="en-US"/>
          </a:p>
        </p:txBody>
      </p:sp>
    </p:spTree>
    <p:extLst>
      <p:ext uri="{BB962C8B-B14F-4D97-AF65-F5344CB8AC3E}">
        <p14:creationId xmlns:p14="http://schemas.microsoft.com/office/powerpoint/2010/main" val="16207495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cs typeface="Calibri"/>
            </a:endParaRPr>
          </a:p>
          <a:p>
            <a:endParaRPr lang="en-GB" b="1" dirty="0"/>
          </a:p>
          <a:p>
            <a:r>
              <a:rPr lang="en-GB" b="0" dirty="0"/>
              <a:t>What can I do to support myself when overwhelmed by my senses? </a:t>
            </a:r>
          </a:p>
          <a:p>
            <a:endParaRPr lang="en-GB" b="0" dirty="0"/>
          </a:p>
          <a:p>
            <a:r>
              <a:rPr lang="en-GB" b="0" dirty="0"/>
              <a:t>Here are some examples:</a:t>
            </a:r>
          </a:p>
          <a:p>
            <a:endParaRPr lang="en-GB" b="0" dirty="0"/>
          </a:p>
          <a:p>
            <a:pPr marL="171450" indent="-171450">
              <a:buFont typeface="Wingdings" panose="05000000000000000000" pitchFamily="2" charset="2"/>
              <a:buChar char="Ø"/>
            </a:pPr>
            <a:r>
              <a:rPr lang="en-GB" b="0" dirty="0"/>
              <a:t>Use scents you enjoy</a:t>
            </a:r>
          </a:p>
          <a:p>
            <a:pPr marL="171450" indent="-171450">
              <a:buFont typeface="Wingdings" panose="05000000000000000000" pitchFamily="2" charset="2"/>
              <a:buChar char="Ø"/>
            </a:pPr>
            <a:r>
              <a:rPr lang="en-GB" b="0" dirty="0"/>
              <a:t>Watching nature scene videos or ambient (background hum) noise</a:t>
            </a:r>
          </a:p>
          <a:p>
            <a:pPr marL="171450" indent="-171450">
              <a:buFont typeface="Wingdings" panose="05000000000000000000" pitchFamily="2" charset="2"/>
              <a:buChar char="Ø"/>
            </a:pPr>
            <a:r>
              <a:rPr lang="en-GB" b="0" dirty="0"/>
              <a:t>Nature sounds such as rain, storms, or sunny days </a:t>
            </a:r>
          </a:p>
          <a:p>
            <a:pPr marL="171450" indent="-171450">
              <a:buFont typeface="Wingdings" panose="05000000000000000000" pitchFamily="2" charset="2"/>
              <a:buChar char="Ø"/>
            </a:pPr>
            <a:r>
              <a:rPr lang="en-GB" b="0" dirty="0"/>
              <a:t>Soft or low lighting </a:t>
            </a:r>
          </a:p>
          <a:p>
            <a:pPr marL="171450" indent="-171450">
              <a:buFont typeface="Wingdings" panose="05000000000000000000" pitchFamily="2" charset="2"/>
              <a:buChar char="Ø"/>
            </a:pPr>
            <a:r>
              <a:rPr lang="en-GB" b="0" dirty="0"/>
              <a:t>Noise cancelling headphones (defenders)</a:t>
            </a:r>
          </a:p>
          <a:p>
            <a:pPr marL="171450" indent="-171450">
              <a:buFont typeface="Wingdings" panose="05000000000000000000" pitchFamily="2" charset="2"/>
              <a:buChar char="Ø"/>
            </a:pPr>
            <a:r>
              <a:rPr lang="en-GB" b="0" dirty="0"/>
              <a:t>Weighted, soft, or heated blankets</a:t>
            </a:r>
          </a:p>
          <a:p>
            <a:pPr marL="171450" indent="-171450">
              <a:buFont typeface="Wingdings" panose="05000000000000000000" pitchFamily="2" charset="2"/>
              <a:buChar char="Ø"/>
            </a:pPr>
            <a:r>
              <a:rPr lang="en-GB" b="0" dirty="0"/>
              <a:t>Changing the temperature to be warmer or cooler</a:t>
            </a:r>
          </a:p>
          <a:p>
            <a:pPr marL="171450" indent="-171450">
              <a:buFont typeface="Wingdings" panose="05000000000000000000" pitchFamily="2" charset="2"/>
              <a:buChar char="Ø"/>
            </a:pPr>
            <a:r>
              <a:rPr lang="en-GB" b="0" dirty="0"/>
              <a:t>Sleeping masks or darkness</a:t>
            </a:r>
          </a:p>
          <a:p>
            <a:pPr marL="171450" indent="-171450">
              <a:buFont typeface="Wingdings" panose="05000000000000000000" pitchFamily="2" charset="2"/>
              <a:buChar char="Ø"/>
            </a:pPr>
            <a:endParaRPr lang="en-GB" b="0" dirty="0"/>
          </a:p>
        </p:txBody>
      </p:sp>
      <p:sp>
        <p:nvSpPr>
          <p:cNvPr id="4" name="Slide Number Placeholder 3"/>
          <p:cNvSpPr>
            <a:spLocks noGrp="1"/>
          </p:cNvSpPr>
          <p:nvPr>
            <p:ph type="sldNum" sz="quarter" idx="5"/>
          </p:nvPr>
        </p:nvSpPr>
        <p:spPr/>
        <p:txBody>
          <a:bodyPr/>
          <a:lstStyle/>
          <a:p>
            <a:fld id="{370AAD5B-FC61-2E43-B246-A6588C9985AF}" type="slidenum">
              <a:rPr lang="en-US" smtClean="0"/>
              <a:t>19</a:t>
            </a:fld>
            <a:endParaRPr lang="en-US"/>
          </a:p>
        </p:txBody>
      </p:sp>
    </p:spTree>
    <p:extLst>
      <p:ext uri="{BB962C8B-B14F-4D97-AF65-F5344CB8AC3E}">
        <p14:creationId xmlns:p14="http://schemas.microsoft.com/office/powerpoint/2010/main" val="31014508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Relaxation tools are very important too and things like time in nature, quiet time alone, listening to music and being with and stroking animals are all possibilities. What are your favourite ways to relax? Do you have a pet that helps you feel calm when you are with them?</a:t>
            </a:r>
          </a:p>
          <a:p>
            <a:endParaRPr lang="en-GB" dirty="0"/>
          </a:p>
        </p:txBody>
      </p:sp>
      <p:sp>
        <p:nvSpPr>
          <p:cNvPr id="4" name="Slide Number Placeholder 3"/>
          <p:cNvSpPr>
            <a:spLocks noGrp="1"/>
          </p:cNvSpPr>
          <p:nvPr>
            <p:ph type="sldNum" sz="quarter" idx="5"/>
          </p:nvPr>
        </p:nvSpPr>
        <p:spPr/>
        <p:txBody>
          <a:bodyPr/>
          <a:lstStyle/>
          <a:p>
            <a:fld id="{370AAD5B-FC61-2E43-B246-A6588C9985AF}" type="slidenum">
              <a:rPr lang="en-US" smtClean="0"/>
              <a:t>20</a:t>
            </a:fld>
            <a:endParaRPr lang="en-US"/>
          </a:p>
        </p:txBody>
      </p:sp>
    </p:spTree>
    <p:extLst>
      <p:ext uri="{BB962C8B-B14F-4D97-AF65-F5344CB8AC3E}">
        <p14:creationId xmlns:p14="http://schemas.microsoft.com/office/powerpoint/2010/main" val="16705893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Doing something we have enjoyed in the past can help us feel better.</a:t>
            </a:r>
          </a:p>
          <a:p>
            <a:r>
              <a:rPr lang="en-GB" dirty="0"/>
              <a:t>Focus on our passions or special interests – what are these for each of us? This helps us overcome more negative emotions / thoughts. </a:t>
            </a:r>
          </a:p>
          <a:p>
            <a:r>
              <a:rPr lang="en-GB" dirty="0"/>
              <a:t>Creating a choice board of things that we really love.</a:t>
            </a:r>
          </a:p>
          <a:p>
            <a:r>
              <a:rPr lang="en-GB" dirty="0"/>
              <a:t>Creating a gratitude diary which helps us remember something we are grateful for each day e.g., my dog or recalling something we have done to help someone else e.g., gardening with my dad. </a:t>
            </a:r>
          </a:p>
        </p:txBody>
      </p:sp>
      <p:sp>
        <p:nvSpPr>
          <p:cNvPr id="4" name="Slide Number Placeholder 3"/>
          <p:cNvSpPr>
            <a:spLocks noGrp="1"/>
          </p:cNvSpPr>
          <p:nvPr>
            <p:ph type="sldNum" sz="quarter" idx="5"/>
          </p:nvPr>
        </p:nvSpPr>
        <p:spPr/>
        <p:txBody>
          <a:bodyPr/>
          <a:lstStyle/>
          <a:p>
            <a:fld id="{370AAD5B-FC61-2E43-B246-A6588C9985AF}" type="slidenum">
              <a:rPr lang="en-US" smtClean="0"/>
              <a:t>21</a:t>
            </a:fld>
            <a:endParaRPr lang="en-US"/>
          </a:p>
        </p:txBody>
      </p:sp>
    </p:spTree>
    <p:extLst>
      <p:ext uri="{BB962C8B-B14F-4D97-AF65-F5344CB8AC3E}">
        <p14:creationId xmlns:p14="http://schemas.microsoft.com/office/powerpoint/2010/main" val="11863142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Encouraging each child to have a thing that works for them. It's good for them to know what to do when in each zone.</a:t>
            </a:r>
          </a:p>
        </p:txBody>
      </p:sp>
      <p:sp>
        <p:nvSpPr>
          <p:cNvPr id="4" name="Slide Number Placeholder 3"/>
          <p:cNvSpPr>
            <a:spLocks noGrp="1"/>
          </p:cNvSpPr>
          <p:nvPr>
            <p:ph type="sldNum" sz="quarter" idx="5"/>
          </p:nvPr>
        </p:nvSpPr>
        <p:spPr/>
        <p:txBody>
          <a:bodyPr/>
          <a:lstStyle/>
          <a:p>
            <a:fld id="{48301199-DCF4-4BE3-81CF-1715D042DB3D}" type="slidenum">
              <a:rPr lang="en-GB" smtClean="0"/>
              <a:t>22</a:t>
            </a:fld>
            <a:endParaRPr lang="en-GB"/>
          </a:p>
        </p:txBody>
      </p:sp>
    </p:spTree>
    <p:extLst>
      <p:ext uri="{BB962C8B-B14F-4D97-AF65-F5344CB8AC3E}">
        <p14:creationId xmlns:p14="http://schemas.microsoft.com/office/powerpoint/2010/main" val="3438578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8301199-DCF4-4BE3-81CF-1715D042DB3D}" type="slidenum">
              <a:rPr lang="en-GB" smtClean="0"/>
              <a:t>23</a:t>
            </a:fld>
            <a:endParaRPr lang="en-GB"/>
          </a:p>
        </p:txBody>
      </p:sp>
    </p:spTree>
    <p:extLst>
      <p:ext uri="{BB962C8B-B14F-4D97-AF65-F5344CB8AC3E}">
        <p14:creationId xmlns:p14="http://schemas.microsoft.com/office/powerpoint/2010/main" val="1677354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8301199-DCF4-4BE3-81CF-1715D042DB3D}" type="slidenum">
              <a:rPr lang="en-GB" smtClean="0"/>
              <a:t>24</a:t>
            </a:fld>
            <a:endParaRPr lang="en-GB"/>
          </a:p>
        </p:txBody>
      </p:sp>
    </p:spTree>
    <p:extLst>
      <p:ext uri="{BB962C8B-B14F-4D97-AF65-F5344CB8AC3E}">
        <p14:creationId xmlns:p14="http://schemas.microsoft.com/office/powerpoint/2010/main" val="33897507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8301199-DCF4-4BE3-81CF-1715D042DB3D}" type="slidenum">
              <a:rPr lang="en-GB" smtClean="0"/>
              <a:t>25</a:t>
            </a:fld>
            <a:endParaRPr lang="en-GB"/>
          </a:p>
        </p:txBody>
      </p:sp>
    </p:spTree>
    <p:extLst>
      <p:ext uri="{BB962C8B-B14F-4D97-AF65-F5344CB8AC3E}">
        <p14:creationId xmlns:p14="http://schemas.microsoft.com/office/powerpoint/2010/main" val="19001019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8301199-DCF4-4BE3-81CF-1715D042DB3D}" type="slidenum">
              <a:rPr lang="en-GB" smtClean="0"/>
              <a:t>26</a:t>
            </a:fld>
            <a:endParaRPr lang="en-GB"/>
          </a:p>
        </p:txBody>
      </p:sp>
    </p:spTree>
    <p:extLst>
      <p:ext uri="{BB962C8B-B14F-4D97-AF65-F5344CB8AC3E}">
        <p14:creationId xmlns:p14="http://schemas.microsoft.com/office/powerpoint/2010/main" val="41891564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8301199-DCF4-4BE3-81CF-1715D042DB3D}" type="slidenum">
              <a:rPr lang="en-GB" smtClean="0"/>
              <a:t>27</a:t>
            </a:fld>
            <a:endParaRPr lang="en-GB"/>
          </a:p>
        </p:txBody>
      </p:sp>
    </p:spTree>
    <p:extLst>
      <p:ext uri="{BB962C8B-B14F-4D97-AF65-F5344CB8AC3E}">
        <p14:creationId xmlns:p14="http://schemas.microsoft.com/office/powerpoint/2010/main" val="20998288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8301199-DCF4-4BE3-81CF-1715D042DB3D}" type="slidenum">
              <a:rPr lang="en-GB" smtClean="0"/>
              <a:t>28</a:t>
            </a:fld>
            <a:endParaRPr lang="en-GB"/>
          </a:p>
        </p:txBody>
      </p:sp>
    </p:spTree>
    <p:extLst>
      <p:ext uri="{BB962C8B-B14F-4D97-AF65-F5344CB8AC3E}">
        <p14:creationId xmlns:p14="http://schemas.microsoft.com/office/powerpoint/2010/main" val="258118717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8301199-DCF4-4BE3-81CF-1715D042DB3D}" type="slidenum">
              <a:rPr lang="en-GB" smtClean="0"/>
              <a:t>29</a:t>
            </a:fld>
            <a:endParaRPr lang="en-GB"/>
          </a:p>
        </p:txBody>
      </p:sp>
    </p:spTree>
    <p:extLst>
      <p:ext uri="{BB962C8B-B14F-4D97-AF65-F5344CB8AC3E}">
        <p14:creationId xmlns:p14="http://schemas.microsoft.com/office/powerpoint/2010/main" val="96862943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8301199-DCF4-4BE3-81CF-1715D042DB3D}" type="slidenum">
              <a:rPr lang="en-GB" smtClean="0"/>
              <a:t>30</a:t>
            </a:fld>
            <a:endParaRPr lang="en-GB"/>
          </a:p>
        </p:txBody>
      </p:sp>
    </p:spTree>
    <p:extLst>
      <p:ext uri="{BB962C8B-B14F-4D97-AF65-F5344CB8AC3E}">
        <p14:creationId xmlns:p14="http://schemas.microsoft.com/office/powerpoint/2010/main" val="35862756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8301199-DCF4-4BE3-81CF-1715D042DB3D}" type="slidenum">
              <a:rPr lang="en-GB" smtClean="0"/>
              <a:t>31</a:t>
            </a:fld>
            <a:endParaRPr lang="en-GB"/>
          </a:p>
        </p:txBody>
      </p:sp>
    </p:spTree>
    <p:extLst>
      <p:ext uri="{BB962C8B-B14F-4D97-AF65-F5344CB8AC3E}">
        <p14:creationId xmlns:p14="http://schemas.microsoft.com/office/powerpoint/2010/main" val="2441360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8301199-DCF4-4BE3-81CF-1715D042DB3D}" type="slidenum">
              <a:rPr lang="en-GB" smtClean="0"/>
              <a:t>32</a:t>
            </a:fld>
            <a:endParaRPr lang="en-GB"/>
          </a:p>
        </p:txBody>
      </p:sp>
    </p:spTree>
    <p:extLst>
      <p:ext uri="{BB962C8B-B14F-4D97-AF65-F5344CB8AC3E}">
        <p14:creationId xmlns:p14="http://schemas.microsoft.com/office/powerpoint/2010/main" val="24409942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8301199-DCF4-4BE3-81CF-1715D042DB3D}" type="slidenum">
              <a:rPr lang="en-GB" smtClean="0"/>
              <a:t>33</a:t>
            </a:fld>
            <a:endParaRPr lang="en-GB"/>
          </a:p>
        </p:txBody>
      </p:sp>
    </p:spTree>
    <p:extLst>
      <p:ext uri="{BB962C8B-B14F-4D97-AF65-F5344CB8AC3E}">
        <p14:creationId xmlns:p14="http://schemas.microsoft.com/office/powerpoint/2010/main" val="5671953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E646280C-5772-4C3C-9CEE-2B4B9643DB77}" type="datetime2">
              <a:rPr lang="en-GB" smtClean="0"/>
              <a:t>Friday, 22 May 2026</a:t>
            </a:fld>
            <a:endParaRPr lang="en-GB"/>
          </a:p>
        </p:txBody>
      </p:sp>
      <p:sp>
        <p:nvSpPr>
          <p:cNvPr id="5" name="Footer Placeholder 4"/>
          <p:cNvSpPr>
            <a:spLocks noGrp="1"/>
          </p:cNvSpPr>
          <p:nvPr>
            <p:ph type="ftr" sz="quarter" idx="11"/>
          </p:nvPr>
        </p:nvSpPr>
        <p:spPr/>
        <p:txBody>
          <a:bodyPr/>
          <a:lstStyle/>
          <a:p>
            <a:r>
              <a:rPr lang="en-GB"/>
              <a:t>Bucks Mental Health Support Team </a:t>
            </a:r>
          </a:p>
        </p:txBody>
      </p:sp>
      <p:sp>
        <p:nvSpPr>
          <p:cNvPr id="6" name="Slide Number Placeholder 5"/>
          <p:cNvSpPr>
            <a:spLocks noGrp="1"/>
          </p:cNvSpPr>
          <p:nvPr>
            <p:ph type="sldNum" sz="quarter" idx="12"/>
          </p:nvPr>
        </p:nvSpPr>
        <p:spPr/>
        <p:txBody>
          <a:bodyPr/>
          <a:lstStyle/>
          <a:p>
            <a:fld id="{2C2E9A74-5D24-47BD-8364-1DE3F702A2F2}" type="slidenum">
              <a:rPr lang="en-GB" smtClean="0"/>
              <a:t>‹#›</a:t>
            </a:fld>
            <a:endParaRPr lang="en-GB"/>
          </a:p>
        </p:txBody>
      </p:sp>
    </p:spTree>
    <p:extLst>
      <p:ext uri="{BB962C8B-B14F-4D97-AF65-F5344CB8AC3E}">
        <p14:creationId xmlns:p14="http://schemas.microsoft.com/office/powerpoint/2010/main" val="1995479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034FE3-A1D6-4A2E-BC1D-80B49C2F96A2}" type="datetime2">
              <a:rPr lang="en-GB" smtClean="0"/>
              <a:t>Friday, 22 May 2026</a:t>
            </a:fld>
            <a:endParaRPr lang="en-GB"/>
          </a:p>
        </p:txBody>
      </p:sp>
      <p:sp>
        <p:nvSpPr>
          <p:cNvPr id="5" name="Footer Placeholder 4"/>
          <p:cNvSpPr>
            <a:spLocks noGrp="1"/>
          </p:cNvSpPr>
          <p:nvPr>
            <p:ph type="ftr" sz="quarter" idx="11"/>
          </p:nvPr>
        </p:nvSpPr>
        <p:spPr/>
        <p:txBody>
          <a:bodyPr/>
          <a:lstStyle/>
          <a:p>
            <a:r>
              <a:rPr lang="en-GB"/>
              <a:t>Bucks Mental Health Support Team </a:t>
            </a:r>
          </a:p>
        </p:txBody>
      </p:sp>
      <p:sp>
        <p:nvSpPr>
          <p:cNvPr id="6" name="Slide Number Placeholder 5"/>
          <p:cNvSpPr>
            <a:spLocks noGrp="1"/>
          </p:cNvSpPr>
          <p:nvPr>
            <p:ph type="sldNum" sz="quarter" idx="12"/>
          </p:nvPr>
        </p:nvSpPr>
        <p:spPr/>
        <p:txBody>
          <a:bodyPr/>
          <a:lstStyle/>
          <a:p>
            <a:fld id="{2C2E9A74-5D24-47BD-8364-1DE3F702A2F2}" type="slidenum">
              <a:rPr lang="en-GB" smtClean="0"/>
              <a:t>‹#›</a:t>
            </a:fld>
            <a:endParaRPr lang="en-GB"/>
          </a:p>
        </p:txBody>
      </p:sp>
    </p:spTree>
    <p:extLst>
      <p:ext uri="{BB962C8B-B14F-4D97-AF65-F5344CB8AC3E}">
        <p14:creationId xmlns:p14="http://schemas.microsoft.com/office/powerpoint/2010/main" val="4042095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68B73B72-3D32-4344-89A9-CFF63A09FAE4}" type="datetime2">
              <a:rPr lang="en-GB" smtClean="0"/>
              <a:t>Friday, 22 May 2026</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r>
              <a:rPr lang="en-GB"/>
              <a:t>Bucks Mental Health Support Team </a:t>
            </a: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2C2E9A74-5D24-47BD-8364-1DE3F702A2F2}" type="slidenum">
              <a:rPr lang="en-GB" smtClean="0"/>
              <a:t>‹#›</a:t>
            </a:fld>
            <a:endParaRPr lang="en-GB"/>
          </a:p>
        </p:txBody>
      </p:sp>
    </p:spTree>
    <p:extLst>
      <p:ext uri="{BB962C8B-B14F-4D97-AF65-F5344CB8AC3E}">
        <p14:creationId xmlns:p14="http://schemas.microsoft.com/office/powerpoint/2010/main" val="2964070765"/>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B4DD9B7-2F40-41B2-9926-E8210F583A03}" type="datetime2">
              <a:rPr lang="en-GB" smtClean="0"/>
              <a:t>Friday, 22 May 2026</a:t>
            </a:fld>
            <a:endParaRPr lang="en-GB"/>
          </a:p>
        </p:txBody>
      </p:sp>
      <p:sp>
        <p:nvSpPr>
          <p:cNvPr id="6" name="Footer Placeholder 5"/>
          <p:cNvSpPr>
            <a:spLocks noGrp="1"/>
          </p:cNvSpPr>
          <p:nvPr>
            <p:ph type="ftr" sz="quarter" idx="11"/>
          </p:nvPr>
        </p:nvSpPr>
        <p:spPr/>
        <p:txBody>
          <a:bodyPr/>
          <a:lstStyle/>
          <a:p>
            <a:r>
              <a:rPr lang="en-GB"/>
              <a:t>Bucks Mental Health Support Team </a:t>
            </a:r>
          </a:p>
        </p:txBody>
      </p:sp>
      <p:sp>
        <p:nvSpPr>
          <p:cNvPr id="7" name="Slide Number Placeholder 6"/>
          <p:cNvSpPr>
            <a:spLocks noGrp="1"/>
          </p:cNvSpPr>
          <p:nvPr>
            <p:ph type="sldNum" sz="quarter" idx="12"/>
          </p:nvPr>
        </p:nvSpPr>
        <p:spPr/>
        <p:txBody>
          <a:bodyPr/>
          <a:lstStyle/>
          <a:p>
            <a:fld id="{2C2E9A74-5D24-47BD-8364-1DE3F702A2F2}" type="slidenum">
              <a:rPr lang="en-GB" smtClean="0"/>
              <a:t>‹#›</a:t>
            </a:fld>
            <a:endParaRPr lang="en-GB"/>
          </a:p>
        </p:txBody>
      </p:sp>
    </p:spTree>
    <p:extLst>
      <p:ext uri="{BB962C8B-B14F-4D97-AF65-F5344CB8AC3E}">
        <p14:creationId xmlns:p14="http://schemas.microsoft.com/office/powerpoint/2010/main" val="8163751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5C6B6D-AA49-4C12-B39B-1B41F2137750}" type="datetime2">
              <a:rPr lang="en-GB" smtClean="0"/>
              <a:t>Friday, 22 May 2026</a:t>
            </a:fld>
            <a:endParaRPr lang="en-GB"/>
          </a:p>
        </p:txBody>
      </p:sp>
      <p:sp>
        <p:nvSpPr>
          <p:cNvPr id="8" name="Footer Placeholder 7"/>
          <p:cNvSpPr>
            <a:spLocks noGrp="1"/>
          </p:cNvSpPr>
          <p:nvPr>
            <p:ph type="ftr" sz="quarter" idx="11"/>
          </p:nvPr>
        </p:nvSpPr>
        <p:spPr/>
        <p:txBody>
          <a:bodyPr/>
          <a:lstStyle/>
          <a:p>
            <a:r>
              <a:rPr lang="en-GB"/>
              <a:t>Bucks Mental Health Support Team </a:t>
            </a:r>
          </a:p>
        </p:txBody>
      </p:sp>
      <p:sp>
        <p:nvSpPr>
          <p:cNvPr id="9" name="Slide Number Placeholder 8"/>
          <p:cNvSpPr>
            <a:spLocks noGrp="1"/>
          </p:cNvSpPr>
          <p:nvPr>
            <p:ph type="sldNum" sz="quarter" idx="12"/>
          </p:nvPr>
        </p:nvSpPr>
        <p:spPr/>
        <p:txBody>
          <a:bodyPr/>
          <a:lstStyle/>
          <a:p>
            <a:fld id="{2C2E9A74-5D24-47BD-8364-1DE3F702A2F2}" type="slidenum">
              <a:rPr lang="en-GB" smtClean="0"/>
              <a:t>‹#›</a:t>
            </a:fld>
            <a:endParaRPr lang="en-GB"/>
          </a:p>
        </p:txBody>
      </p:sp>
    </p:spTree>
    <p:extLst>
      <p:ext uri="{BB962C8B-B14F-4D97-AF65-F5344CB8AC3E}">
        <p14:creationId xmlns:p14="http://schemas.microsoft.com/office/powerpoint/2010/main" val="2567175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ADD2E82-CB34-49AD-9651-D1E8A8DDB001}" type="datetime2">
              <a:rPr lang="en-GB" smtClean="0"/>
              <a:t>Friday, 22 May 2026</a:t>
            </a:fld>
            <a:endParaRPr lang="en-GB"/>
          </a:p>
        </p:txBody>
      </p:sp>
      <p:sp>
        <p:nvSpPr>
          <p:cNvPr id="4" name="Footer Placeholder 3"/>
          <p:cNvSpPr>
            <a:spLocks noGrp="1"/>
          </p:cNvSpPr>
          <p:nvPr>
            <p:ph type="ftr" sz="quarter" idx="11"/>
          </p:nvPr>
        </p:nvSpPr>
        <p:spPr/>
        <p:txBody>
          <a:bodyPr/>
          <a:lstStyle/>
          <a:p>
            <a:r>
              <a:rPr lang="en-GB"/>
              <a:t>Bucks Mental Health Support Team </a:t>
            </a:r>
          </a:p>
        </p:txBody>
      </p:sp>
      <p:sp>
        <p:nvSpPr>
          <p:cNvPr id="5" name="Slide Number Placeholder 4"/>
          <p:cNvSpPr>
            <a:spLocks noGrp="1"/>
          </p:cNvSpPr>
          <p:nvPr>
            <p:ph type="sldNum" sz="quarter" idx="12"/>
          </p:nvPr>
        </p:nvSpPr>
        <p:spPr/>
        <p:txBody>
          <a:bodyPr/>
          <a:lstStyle/>
          <a:p>
            <a:fld id="{2C2E9A74-5D24-47BD-8364-1DE3F702A2F2}" type="slidenum">
              <a:rPr lang="en-GB" smtClean="0"/>
              <a:t>‹#›</a:t>
            </a:fld>
            <a:endParaRPr lang="en-GB"/>
          </a:p>
        </p:txBody>
      </p:sp>
    </p:spTree>
    <p:extLst>
      <p:ext uri="{BB962C8B-B14F-4D97-AF65-F5344CB8AC3E}">
        <p14:creationId xmlns:p14="http://schemas.microsoft.com/office/powerpoint/2010/main" val="2169813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88EF47-7F9F-4DD7-8F54-4D34437D14E3}" type="datetime2">
              <a:rPr lang="en-GB" smtClean="0"/>
              <a:t>Friday, 22 May 2026</a:t>
            </a:fld>
            <a:endParaRPr lang="en-GB"/>
          </a:p>
        </p:txBody>
      </p:sp>
      <p:sp>
        <p:nvSpPr>
          <p:cNvPr id="3" name="Footer Placeholder 2"/>
          <p:cNvSpPr>
            <a:spLocks noGrp="1"/>
          </p:cNvSpPr>
          <p:nvPr>
            <p:ph type="ftr" sz="quarter" idx="11"/>
          </p:nvPr>
        </p:nvSpPr>
        <p:spPr/>
        <p:txBody>
          <a:bodyPr/>
          <a:lstStyle/>
          <a:p>
            <a:r>
              <a:rPr lang="en-GB"/>
              <a:t>Bucks Mental Health Support Team </a:t>
            </a:r>
          </a:p>
        </p:txBody>
      </p:sp>
      <p:sp>
        <p:nvSpPr>
          <p:cNvPr id="4" name="Slide Number Placeholder 3"/>
          <p:cNvSpPr>
            <a:spLocks noGrp="1"/>
          </p:cNvSpPr>
          <p:nvPr>
            <p:ph type="sldNum" sz="quarter" idx="12"/>
          </p:nvPr>
        </p:nvSpPr>
        <p:spPr/>
        <p:txBody>
          <a:bodyPr/>
          <a:lstStyle/>
          <a:p>
            <a:fld id="{2C2E9A74-5D24-47BD-8364-1DE3F702A2F2}" type="slidenum">
              <a:rPr lang="en-GB" smtClean="0"/>
              <a:t>‹#›</a:t>
            </a:fld>
            <a:endParaRPr lang="en-GB"/>
          </a:p>
        </p:txBody>
      </p:sp>
    </p:spTree>
    <p:extLst>
      <p:ext uri="{BB962C8B-B14F-4D97-AF65-F5344CB8AC3E}">
        <p14:creationId xmlns:p14="http://schemas.microsoft.com/office/powerpoint/2010/main" val="6145892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F2EB759-8C7F-4975-8C55-B0E32A0326DD}" type="datetime2">
              <a:rPr lang="en-GB" smtClean="0"/>
              <a:t>Friday, 22 May 2026</a:t>
            </a:fld>
            <a:endParaRPr lang="en-GB"/>
          </a:p>
        </p:txBody>
      </p:sp>
      <p:sp>
        <p:nvSpPr>
          <p:cNvPr id="6" name="Footer Placeholder 5"/>
          <p:cNvSpPr>
            <a:spLocks noGrp="1"/>
          </p:cNvSpPr>
          <p:nvPr>
            <p:ph type="ftr" sz="quarter" idx="11"/>
          </p:nvPr>
        </p:nvSpPr>
        <p:spPr/>
        <p:txBody>
          <a:bodyPr/>
          <a:lstStyle/>
          <a:p>
            <a:r>
              <a:rPr lang="en-GB"/>
              <a:t>Bucks Mental Health Support Team </a:t>
            </a:r>
          </a:p>
        </p:txBody>
      </p:sp>
      <p:sp>
        <p:nvSpPr>
          <p:cNvPr id="7" name="Slide Number Placeholder 6"/>
          <p:cNvSpPr>
            <a:spLocks noGrp="1"/>
          </p:cNvSpPr>
          <p:nvPr>
            <p:ph type="sldNum" sz="quarter" idx="12"/>
          </p:nvPr>
        </p:nvSpPr>
        <p:spPr/>
        <p:txBody>
          <a:bodyPr/>
          <a:lstStyle/>
          <a:p>
            <a:fld id="{2C2E9A74-5D24-47BD-8364-1DE3F702A2F2}" type="slidenum">
              <a:rPr lang="en-GB" smtClean="0"/>
              <a:t>‹#›</a:t>
            </a:fld>
            <a:endParaRPr lang="en-GB"/>
          </a:p>
        </p:txBody>
      </p:sp>
    </p:spTree>
    <p:extLst>
      <p:ext uri="{BB962C8B-B14F-4D97-AF65-F5344CB8AC3E}">
        <p14:creationId xmlns:p14="http://schemas.microsoft.com/office/powerpoint/2010/main" val="1645368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2C54A6E-D7D9-41E5-AE8B-30982AB94EC6}" type="datetime2">
              <a:rPr lang="en-GB" smtClean="0"/>
              <a:t>Friday, 22 May 2026</a:t>
            </a:fld>
            <a:endParaRPr lang="en-GB"/>
          </a:p>
        </p:txBody>
      </p:sp>
      <p:sp>
        <p:nvSpPr>
          <p:cNvPr id="6" name="Footer Placeholder 5"/>
          <p:cNvSpPr>
            <a:spLocks noGrp="1"/>
          </p:cNvSpPr>
          <p:nvPr>
            <p:ph type="ftr" sz="quarter" idx="11"/>
          </p:nvPr>
        </p:nvSpPr>
        <p:spPr/>
        <p:txBody>
          <a:bodyPr/>
          <a:lstStyle/>
          <a:p>
            <a:r>
              <a:rPr lang="en-GB"/>
              <a:t>Bucks Mental Health Support Team </a:t>
            </a:r>
          </a:p>
        </p:txBody>
      </p:sp>
      <p:sp>
        <p:nvSpPr>
          <p:cNvPr id="7" name="Slide Number Placeholder 6"/>
          <p:cNvSpPr>
            <a:spLocks noGrp="1"/>
          </p:cNvSpPr>
          <p:nvPr>
            <p:ph type="sldNum" sz="quarter" idx="12"/>
          </p:nvPr>
        </p:nvSpPr>
        <p:spPr/>
        <p:txBody>
          <a:bodyPr/>
          <a:lstStyle/>
          <a:p>
            <a:fld id="{2C2E9A74-5D24-47BD-8364-1DE3F702A2F2}" type="slidenum">
              <a:rPr lang="en-GB" smtClean="0"/>
              <a:t>‹#›</a:t>
            </a:fld>
            <a:endParaRPr lang="en-GB"/>
          </a:p>
        </p:txBody>
      </p:sp>
    </p:spTree>
    <p:extLst>
      <p:ext uri="{BB962C8B-B14F-4D97-AF65-F5344CB8AC3E}">
        <p14:creationId xmlns:p14="http://schemas.microsoft.com/office/powerpoint/2010/main" val="42076721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904936C-5433-462E-815B-1D5A7E1B7D85}" type="datetime2">
              <a:rPr lang="en-GB" smtClean="0"/>
              <a:t>Friday, 22 May 2026</a:t>
            </a:fld>
            <a:endParaRPr lang="en-GB"/>
          </a:p>
        </p:txBody>
      </p:sp>
      <p:sp>
        <p:nvSpPr>
          <p:cNvPr id="5" name="Footer Placeholder 4"/>
          <p:cNvSpPr>
            <a:spLocks noGrp="1"/>
          </p:cNvSpPr>
          <p:nvPr>
            <p:ph type="ftr" sz="quarter" idx="11"/>
          </p:nvPr>
        </p:nvSpPr>
        <p:spPr/>
        <p:txBody>
          <a:bodyPr/>
          <a:lstStyle/>
          <a:p>
            <a:r>
              <a:rPr lang="en-GB"/>
              <a:t>Bucks Mental Health Support Team </a:t>
            </a:r>
          </a:p>
        </p:txBody>
      </p:sp>
      <p:sp>
        <p:nvSpPr>
          <p:cNvPr id="6" name="Slide Number Placeholder 5"/>
          <p:cNvSpPr>
            <a:spLocks noGrp="1"/>
          </p:cNvSpPr>
          <p:nvPr>
            <p:ph type="sldNum" sz="quarter" idx="12"/>
          </p:nvPr>
        </p:nvSpPr>
        <p:spPr/>
        <p:txBody>
          <a:bodyPr/>
          <a:lstStyle/>
          <a:p>
            <a:fld id="{2C2E9A74-5D24-47BD-8364-1DE3F702A2F2}" type="slidenum">
              <a:rPr lang="en-GB" smtClean="0"/>
              <a:t>‹#›</a:t>
            </a:fld>
            <a:endParaRPr lang="en-GB"/>
          </a:p>
        </p:txBody>
      </p:sp>
    </p:spTree>
    <p:extLst>
      <p:ext uri="{BB962C8B-B14F-4D97-AF65-F5344CB8AC3E}">
        <p14:creationId xmlns:p14="http://schemas.microsoft.com/office/powerpoint/2010/main" val="30171218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422854"/>
            <a:ext cx="2743196" cy="365125"/>
          </a:xfrm>
        </p:spPr>
        <p:txBody>
          <a:bodyPr/>
          <a:lstStyle/>
          <a:p>
            <a:fld id="{15336582-3AA7-4566-A6AD-47791C287DBF}" type="datetime2">
              <a:rPr lang="en-GB" smtClean="0"/>
              <a:t>Friday, 22 May 2026</a:t>
            </a:fld>
            <a:endParaRPr lang="en-GB"/>
          </a:p>
        </p:txBody>
      </p:sp>
      <p:sp>
        <p:nvSpPr>
          <p:cNvPr id="5" name="Footer Placeholder 4"/>
          <p:cNvSpPr>
            <a:spLocks noGrp="1"/>
          </p:cNvSpPr>
          <p:nvPr>
            <p:ph type="ftr" sz="quarter" idx="11"/>
          </p:nvPr>
        </p:nvSpPr>
        <p:spPr>
          <a:xfrm>
            <a:off x="3776135" y="6422854"/>
            <a:ext cx="4279669" cy="365125"/>
          </a:xfrm>
        </p:spPr>
        <p:txBody>
          <a:bodyPr/>
          <a:lstStyle/>
          <a:p>
            <a:r>
              <a:rPr lang="en-GB"/>
              <a:t>Bucks Mental Health Support Team </a:t>
            </a:r>
          </a:p>
        </p:txBody>
      </p:sp>
      <p:sp>
        <p:nvSpPr>
          <p:cNvPr id="6" name="Slide Number Placeholder 5"/>
          <p:cNvSpPr>
            <a:spLocks noGrp="1"/>
          </p:cNvSpPr>
          <p:nvPr>
            <p:ph type="sldNum" sz="quarter" idx="12"/>
          </p:nvPr>
        </p:nvSpPr>
        <p:spPr>
          <a:xfrm>
            <a:off x="8073048" y="6422854"/>
            <a:ext cx="879759" cy="365125"/>
          </a:xfrm>
        </p:spPr>
        <p:txBody>
          <a:bodyPr/>
          <a:lstStyle/>
          <a:p>
            <a:fld id="{2C2E9A74-5D24-47BD-8364-1DE3F702A2F2}" type="slidenum">
              <a:rPr lang="en-GB" smtClean="0"/>
              <a:t>‹#›</a:t>
            </a:fld>
            <a:endParaRPr lang="en-GB"/>
          </a:p>
        </p:txBody>
      </p:sp>
    </p:spTree>
    <p:extLst>
      <p:ext uri="{BB962C8B-B14F-4D97-AF65-F5344CB8AC3E}">
        <p14:creationId xmlns:p14="http://schemas.microsoft.com/office/powerpoint/2010/main" val="14047936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E646280C-5772-4C3C-9CEE-2B4B9643DB77}" type="datetime2">
              <a:rPr lang="en-GB" smtClean="0"/>
              <a:t>Friday, 22 May 2026</a:t>
            </a:fld>
            <a:endParaRPr lang="en-GB"/>
          </a:p>
        </p:txBody>
      </p:sp>
      <p:sp>
        <p:nvSpPr>
          <p:cNvPr id="5" name="Footer Placeholder 4"/>
          <p:cNvSpPr>
            <a:spLocks noGrp="1"/>
          </p:cNvSpPr>
          <p:nvPr>
            <p:ph type="ftr" sz="quarter" idx="11"/>
          </p:nvPr>
        </p:nvSpPr>
        <p:spPr/>
        <p:txBody>
          <a:bodyPr/>
          <a:lstStyle/>
          <a:p>
            <a:r>
              <a:rPr lang="en-GB"/>
              <a:t>Bucks Mental Health Support Team </a:t>
            </a:r>
          </a:p>
        </p:txBody>
      </p:sp>
      <p:sp>
        <p:nvSpPr>
          <p:cNvPr id="6" name="Slide Number Placeholder 5"/>
          <p:cNvSpPr>
            <a:spLocks noGrp="1"/>
          </p:cNvSpPr>
          <p:nvPr>
            <p:ph type="sldNum" sz="quarter" idx="12"/>
          </p:nvPr>
        </p:nvSpPr>
        <p:spPr/>
        <p:txBody>
          <a:bodyPr/>
          <a:lstStyle/>
          <a:p>
            <a:fld id="{2C2E9A74-5D24-47BD-8364-1DE3F702A2F2}" type="slidenum">
              <a:rPr lang="en-GB" smtClean="0"/>
              <a:t>‹#›</a:t>
            </a:fld>
            <a:endParaRPr lang="en-GB"/>
          </a:p>
        </p:txBody>
      </p:sp>
    </p:spTree>
    <p:extLst>
      <p:ext uri="{BB962C8B-B14F-4D97-AF65-F5344CB8AC3E}">
        <p14:creationId xmlns:p14="http://schemas.microsoft.com/office/powerpoint/2010/main" val="16762104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034FE3-A1D6-4A2E-BC1D-80B49C2F96A2}" type="datetime2">
              <a:rPr lang="en-GB" smtClean="0"/>
              <a:t>Friday, 22 May 2026</a:t>
            </a:fld>
            <a:endParaRPr lang="en-GB"/>
          </a:p>
        </p:txBody>
      </p:sp>
      <p:sp>
        <p:nvSpPr>
          <p:cNvPr id="5" name="Footer Placeholder 4"/>
          <p:cNvSpPr>
            <a:spLocks noGrp="1"/>
          </p:cNvSpPr>
          <p:nvPr>
            <p:ph type="ftr" sz="quarter" idx="11"/>
          </p:nvPr>
        </p:nvSpPr>
        <p:spPr/>
        <p:txBody>
          <a:bodyPr/>
          <a:lstStyle/>
          <a:p>
            <a:r>
              <a:rPr lang="en-GB"/>
              <a:t>Bucks Mental Health Support Team </a:t>
            </a:r>
          </a:p>
        </p:txBody>
      </p:sp>
      <p:sp>
        <p:nvSpPr>
          <p:cNvPr id="6" name="Slide Number Placeholder 5"/>
          <p:cNvSpPr>
            <a:spLocks noGrp="1"/>
          </p:cNvSpPr>
          <p:nvPr>
            <p:ph type="sldNum" sz="quarter" idx="12"/>
          </p:nvPr>
        </p:nvSpPr>
        <p:spPr/>
        <p:txBody>
          <a:bodyPr/>
          <a:lstStyle/>
          <a:p>
            <a:fld id="{2C2E9A74-5D24-47BD-8364-1DE3F702A2F2}" type="slidenum">
              <a:rPr lang="en-GB" smtClean="0"/>
              <a:t>‹#›</a:t>
            </a:fld>
            <a:endParaRPr lang="en-GB"/>
          </a:p>
        </p:txBody>
      </p:sp>
    </p:spTree>
    <p:extLst>
      <p:ext uri="{BB962C8B-B14F-4D97-AF65-F5344CB8AC3E}">
        <p14:creationId xmlns:p14="http://schemas.microsoft.com/office/powerpoint/2010/main" val="17449658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68B73B72-3D32-4344-89A9-CFF63A09FAE4}" type="datetime2">
              <a:rPr lang="en-GB" smtClean="0"/>
              <a:t>Friday, 22 May 2026</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r>
              <a:rPr lang="en-GB"/>
              <a:t>Bucks Mental Health Support Team </a:t>
            </a: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2C2E9A74-5D24-47BD-8364-1DE3F702A2F2}" type="slidenum">
              <a:rPr lang="en-GB" smtClean="0"/>
              <a:t>‹#›</a:t>
            </a:fld>
            <a:endParaRPr lang="en-GB"/>
          </a:p>
        </p:txBody>
      </p:sp>
    </p:spTree>
    <p:extLst>
      <p:ext uri="{BB962C8B-B14F-4D97-AF65-F5344CB8AC3E}">
        <p14:creationId xmlns:p14="http://schemas.microsoft.com/office/powerpoint/2010/main" val="1974437603"/>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B4DD9B7-2F40-41B2-9926-E8210F583A03}" type="datetime2">
              <a:rPr lang="en-GB" smtClean="0"/>
              <a:t>Friday, 22 May 2026</a:t>
            </a:fld>
            <a:endParaRPr lang="en-GB"/>
          </a:p>
        </p:txBody>
      </p:sp>
      <p:sp>
        <p:nvSpPr>
          <p:cNvPr id="6" name="Footer Placeholder 5"/>
          <p:cNvSpPr>
            <a:spLocks noGrp="1"/>
          </p:cNvSpPr>
          <p:nvPr>
            <p:ph type="ftr" sz="quarter" idx="11"/>
          </p:nvPr>
        </p:nvSpPr>
        <p:spPr/>
        <p:txBody>
          <a:bodyPr/>
          <a:lstStyle/>
          <a:p>
            <a:r>
              <a:rPr lang="en-GB"/>
              <a:t>Bucks Mental Health Support Team </a:t>
            </a:r>
          </a:p>
        </p:txBody>
      </p:sp>
      <p:sp>
        <p:nvSpPr>
          <p:cNvPr id="7" name="Slide Number Placeholder 6"/>
          <p:cNvSpPr>
            <a:spLocks noGrp="1"/>
          </p:cNvSpPr>
          <p:nvPr>
            <p:ph type="sldNum" sz="quarter" idx="12"/>
          </p:nvPr>
        </p:nvSpPr>
        <p:spPr/>
        <p:txBody>
          <a:bodyPr/>
          <a:lstStyle/>
          <a:p>
            <a:fld id="{2C2E9A74-5D24-47BD-8364-1DE3F702A2F2}" type="slidenum">
              <a:rPr lang="en-GB" smtClean="0"/>
              <a:t>‹#›</a:t>
            </a:fld>
            <a:endParaRPr lang="en-GB"/>
          </a:p>
        </p:txBody>
      </p:sp>
    </p:spTree>
    <p:extLst>
      <p:ext uri="{BB962C8B-B14F-4D97-AF65-F5344CB8AC3E}">
        <p14:creationId xmlns:p14="http://schemas.microsoft.com/office/powerpoint/2010/main" val="5617422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5C6B6D-AA49-4C12-B39B-1B41F2137750}" type="datetime2">
              <a:rPr lang="en-GB" smtClean="0"/>
              <a:t>Friday, 22 May 2026</a:t>
            </a:fld>
            <a:endParaRPr lang="en-GB"/>
          </a:p>
        </p:txBody>
      </p:sp>
      <p:sp>
        <p:nvSpPr>
          <p:cNvPr id="8" name="Footer Placeholder 7"/>
          <p:cNvSpPr>
            <a:spLocks noGrp="1"/>
          </p:cNvSpPr>
          <p:nvPr>
            <p:ph type="ftr" sz="quarter" idx="11"/>
          </p:nvPr>
        </p:nvSpPr>
        <p:spPr/>
        <p:txBody>
          <a:bodyPr/>
          <a:lstStyle/>
          <a:p>
            <a:r>
              <a:rPr lang="en-GB"/>
              <a:t>Bucks Mental Health Support Team </a:t>
            </a:r>
          </a:p>
        </p:txBody>
      </p:sp>
      <p:sp>
        <p:nvSpPr>
          <p:cNvPr id="9" name="Slide Number Placeholder 8"/>
          <p:cNvSpPr>
            <a:spLocks noGrp="1"/>
          </p:cNvSpPr>
          <p:nvPr>
            <p:ph type="sldNum" sz="quarter" idx="12"/>
          </p:nvPr>
        </p:nvSpPr>
        <p:spPr/>
        <p:txBody>
          <a:bodyPr/>
          <a:lstStyle/>
          <a:p>
            <a:fld id="{2C2E9A74-5D24-47BD-8364-1DE3F702A2F2}" type="slidenum">
              <a:rPr lang="en-GB" smtClean="0"/>
              <a:t>‹#›</a:t>
            </a:fld>
            <a:endParaRPr lang="en-GB"/>
          </a:p>
        </p:txBody>
      </p:sp>
    </p:spTree>
    <p:extLst>
      <p:ext uri="{BB962C8B-B14F-4D97-AF65-F5344CB8AC3E}">
        <p14:creationId xmlns:p14="http://schemas.microsoft.com/office/powerpoint/2010/main" val="33188306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ADD2E82-CB34-49AD-9651-D1E8A8DDB001}" type="datetime2">
              <a:rPr lang="en-GB" smtClean="0"/>
              <a:t>Friday, 22 May 2026</a:t>
            </a:fld>
            <a:endParaRPr lang="en-GB"/>
          </a:p>
        </p:txBody>
      </p:sp>
      <p:sp>
        <p:nvSpPr>
          <p:cNvPr id="4" name="Footer Placeholder 3"/>
          <p:cNvSpPr>
            <a:spLocks noGrp="1"/>
          </p:cNvSpPr>
          <p:nvPr>
            <p:ph type="ftr" sz="quarter" idx="11"/>
          </p:nvPr>
        </p:nvSpPr>
        <p:spPr/>
        <p:txBody>
          <a:bodyPr/>
          <a:lstStyle/>
          <a:p>
            <a:r>
              <a:rPr lang="en-GB"/>
              <a:t>Bucks Mental Health Support Team </a:t>
            </a:r>
          </a:p>
        </p:txBody>
      </p:sp>
      <p:sp>
        <p:nvSpPr>
          <p:cNvPr id="5" name="Slide Number Placeholder 4"/>
          <p:cNvSpPr>
            <a:spLocks noGrp="1"/>
          </p:cNvSpPr>
          <p:nvPr>
            <p:ph type="sldNum" sz="quarter" idx="12"/>
          </p:nvPr>
        </p:nvSpPr>
        <p:spPr/>
        <p:txBody>
          <a:bodyPr/>
          <a:lstStyle/>
          <a:p>
            <a:fld id="{2C2E9A74-5D24-47BD-8364-1DE3F702A2F2}" type="slidenum">
              <a:rPr lang="en-GB" smtClean="0"/>
              <a:t>‹#›</a:t>
            </a:fld>
            <a:endParaRPr lang="en-GB"/>
          </a:p>
        </p:txBody>
      </p:sp>
    </p:spTree>
    <p:extLst>
      <p:ext uri="{BB962C8B-B14F-4D97-AF65-F5344CB8AC3E}">
        <p14:creationId xmlns:p14="http://schemas.microsoft.com/office/powerpoint/2010/main" val="21834188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88EF47-7F9F-4DD7-8F54-4D34437D14E3}" type="datetime2">
              <a:rPr lang="en-GB" smtClean="0"/>
              <a:t>Friday, 22 May 2026</a:t>
            </a:fld>
            <a:endParaRPr lang="en-GB"/>
          </a:p>
        </p:txBody>
      </p:sp>
      <p:sp>
        <p:nvSpPr>
          <p:cNvPr id="3" name="Footer Placeholder 2"/>
          <p:cNvSpPr>
            <a:spLocks noGrp="1"/>
          </p:cNvSpPr>
          <p:nvPr>
            <p:ph type="ftr" sz="quarter" idx="11"/>
          </p:nvPr>
        </p:nvSpPr>
        <p:spPr/>
        <p:txBody>
          <a:bodyPr/>
          <a:lstStyle/>
          <a:p>
            <a:r>
              <a:rPr lang="en-GB"/>
              <a:t>Bucks Mental Health Support Team </a:t>
            </a:r>
          </a:p>
        </p:txBody>
      </p:sp>
      <p:sp>
        <p:nvSpPr>
          <p:cNvPr id="4" name="Slide Number Placeholder 3"/>
          <p:cNvSpPr>
            <a:spLocks noGrp="1"/>
          </p:cNvSpPr>
          <p:nvPr>
            <p:ph type="sldNum" sz="quarter" idx="12"/>
          </p:nvPr>
        </p:nvSpPr>
        <p:spPr/>
        <p:txBody>
          <a:bodyPr/>
          <a:lstStyle/>
          <a:p>
            <a:fld id="{2C2E9A74-5D24-47BD-8364-1DE3F702A2F2}" type="slidenum">
              <a:rPr lang="en-GB" smtClean="0"/>
              <a:t>‹#›</a:t>
            </a:fld>
            <a:endParaRPr lang="en-GB"/>
          </a:p>
        </p:txBody>
      </p:sp>
    </p:spTree>
    <p:extLst>
      <p:ext uri="{BB962C8B-B14F-4D97-AF65-F5344CB8AC3E}">
        <p14:creationId xmlns:p14="http://schemas.microsoft.com/office/powerpoint/2010/main" val="22038199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F2EB759-8C7F-4975-8C55-B0E32A0326DD}" type="datetime2">
              <a:rPr lang="en-GB" smtClean="0"/>
              <a:t>Friday, 22 May 2026</a:t>
            </a:fld>
            <a:endParaRPr lang="en-GB"/>
          </a:p>
        </p:txBody>
      </p:sp>
      <p:sp>
        <p:nvSpPr>
          <p:cNvPr id="6" name="Footer Placeholder 5"/>
          <p:cNvSpPr>
            <a:spLocks noGrp="1"/>
          </p:cNvSpPr>
          <p:nvPr>
            <p:ph type="ftr" sz="quarter" idx="11"/>
          </p:nvPr>
        </p:nvSpPr>
        <p:spPr/>
        <p:txBody>
          <a:bodyPr/>
          <a:lstStyle/>
          <a:p>
            <a:r>
              <a:rPr lang="en-GB"/>
              <a:t>Bucks Mental Health Support Team </a:t>
            </a:r>
          </a:p>
        </p:txBody>
      </p:sp>
      <p:sp>
        <p:nvSpPr>
          <p:cNvPr id="7" name="Slide Number Placeholder 6"/>
          <p:cNvSpPr>
            <a:spLocks noGrp="1"/>
          </p:cNvSpPr>
          <p:nvPr>
            <p:ph type="sldNum" sz="quarter" idx="12"/>
          </p:nvPr>
        </p:nvSpPr>
        <p:spPr/>
        <p:txBody>
          <a:bodyPr/>
          <a:lstStyle/>
          <a:p>
            <a:fld id="{2C2E9A74-5D24-47BD-8364-1DE3F702A2F2}" type="slidenum">
              <a:rPr lang="en-GB" smtClean="0"/>
              <a:t>‹#›</a:t>
            </a:fld>
            <a:endParaRPr lang="en-GB"/>
          </a:p>
        </p:txBody>
      </p:sp>
    </p:spTree>
    <p:extLst>
      <p:ext uri="{BB962C8B-B14F-4D97-AF65-F5344CB8AC3E}">
        <p14:creationId xmlns:p14="http://schemas.microsoft.com/office/powerpoint/2010/main" val="17258705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2C54A6E-D7D9-41E5-AE8B-30982AB94EC6}" type="datetime2">
              <a:rPr lang="en-GB" smtClean="0"/>
              <a:t>Friday, 22 May 2026</a:t>
            </a:fld>
            <a:endParaRPr lang="en-GB"/>
          </a:p>
        </p:txBody>
      </p:sp>
      <p:sp>
        <p:nvSpPr>
          <p:cNvPr id="6" name="Footer Placeholder 5"/>
          <p:cNvSpPr>
            <a:spLocks noGrp="1"/>
          </p:cNvSpPr>
          <p:nvPr>
            <p:ph type="ftr" sz="quarter" idx="11"/>
          </p:nvPr>
        </p:nvSpPr>
        <p:spPr/>
        <p:txBody>
          <a:bodyPr/>
          <a:lstStyle/>
          <a:p>
            <a:r>
              <a:rPr lang="en-GB"/>
              <a:t>Bucks Mental Health Support Team </a:t>
            </a:r>
          </a:p>
        </p:txBody>
      </p:sp>
      <p:sp>
        <p:nvSpPr>
          <p:cNvPr id="7" name="Slide Number Placeholder 6"/>
          <p:cNvSpPr>
            <a:spLocks noGrp="1"/>
          </p:cNvSpPr>
          <p:nvPr>
            <p:ph type="sldNum" sz="quarter" idx="12"/>
          </p:nvPr>
        </p:nvSpPr>
        <p:spPr/>
        <p:txBody>
          <a:bodyPr/>
          <a:lstStyle/>
          <a:p>
            <a:fld id="{2C2E9A74-5D24-47BD-8364-1DE3F702A2F2}" type="slidenum">
              <a:rPr lang="en-GB" smtClean="0"/>
              <a:t>‹#›</a:t>
            </a:fld>
            <a:endParaRPr lang="en-GB"/>
          </a:p>
        </p:txBody>
      </p:sp>
    </p:spTree>
    <p:extLst>
      <p:ext uri="{BB962C8B-B14F-4D97-AF65-F5344CB8AC3E}">
        <p14:creationId xmlns:p14="http://schemas.microsoft.com/office/powerpoint/2010/main" val="350708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904936C-5433-462E-815B-1D5A7E1B7D85}" type="datetime2">
              <a:rPr lang="en-GB" smtClean="0"/>
              <a:t>Friday, 22 May 2026</a:t>
            </a:fld>
            <a:endParaRPr lang="en-GB"/>
          </a:p>
        </p:txBody>
      </p:sp>
      <p:sp>
        <p:nvSpPr>
          <p:cNvPr id="5" name="Footer Placeholder 4"/>
          <p:cNvSpPr>
            <a:spLocks noGrp="1"/>
          </p:cNvSpPr>
          <p:nvPr>
            <p:ph type="ftr" sz="quarter" idx="11"/>
          </p:nvPr>
        </p:nvSpPr>
        <p:spPr/>
        <p:txBody>
          <a:bodyPr/>
          <a:lstStyle/>
          <a:p>
            <a:r>
              <a:rPr lang="en-GB"/>
              <a:t>Bucks Mental Health Support Team </a:t>
            </a:r>
          </a:p>
        </p:txBody>
      </p:sp>
      <p:sp>
        <p:nvSpPr>
          <p:cNvPr id="6" name="Slide Number Placeholder 5"/>
          <p:cNvSpPr>
            <a:spLocks noGrp="1"/>
          </p:cNvSpPr>
          <p:nvPr>
            <p:ph type="sldNum" sz="quarter" idx="12"/>
          </p:nvPr>
        </p:nvSpPr>
        <p:spPr/>
        <p:txBody>
          <a:bodyPr/>
          <a:lstStyle/>
          <a:p>
            <a:fld id="{2C2E9A74-5D24-47BD-8364-1DE3F702A2F2}" type="slidenum">
              <a:rPr lang="en-GB" smtClean="0"/>
              <a:t>‹#›</a:t>
            </a:fld>
            <a:endParaRPr lang="en-GB"/>
          </a:p>
        </p:txBody>
      </p:sp>
    </p:spTree>
    <p:extLst>
      <p:ext uri="{BB962C8B-B14F-4D97-AF65-F5344CB8AC3E}">
        <p14:creationId xmlns:p14="http://schemas.microsoft.com/office/powerpoint/2010/main" val="24525604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422854"/>
            <a:ext cx="2743196" cy="365125"/>
          </a:xfrm>
        </p:spPr>
        <p:txBody>
          <a:bodyPr/>
          <a:lstStyle/>
          <a:p>
            <a:fld id="{15336582-3AA7-4566-A6AD-47791C287DBF}" type="datetime2">
              <a:rPr lang="en-GB" smtClean="0"/>
              <a:t>Friday, 22 May 2026</a:t>
            </a:fld>
            <a:endParaRPr lang="en-GB"/>
          </a:p>
        </p:txBody>
      </p:sp>
      <p:sp>
        <p:nvSpPr>
          <p:cNvPr id="5" name="Footer Placeholder 4"/>
          <p:cNvSpPr>
            <a:spLocks noGrp="1"/>
          </p:cNvSpPr>
          <p:nvPr>
            <p:ph type="ftr" sz="quarter" idx="11"/>
          </p:nvPr>
        </p:nvSpPr>
        <p:spPr>
          <a:xfrm>
            <a:off x="3776135" y="6422854"/>
            <a:ext cx="4279669" cy="365125"/>
          </a:xfrm>
        </p:spPr>
        <p:txBody>
          <a:bodyPr/>
          <a:lstStyle/>
          <a:p>
            <a:r>
              <a:rPr lang="en-GB"/>
              <a:t>Bucks Mental Health Support Team </a:t>
            </a:r>
          </a:p>
        </p:txBody>
      </p:sp>
      <p:sp>
        <p:nvSpPr>
          <p:cNvPr id="6" name="Slide Number Placeholder 5"/>
          <p:cNvSpPr>
            <a:spLocks noGrp="1"/>
          </p:cNvSpPr>
          <p:nvPr>
            <p:ph type="sldNum" sz="quarter" idx="12"/>
          </p:nvPr>
        </p:nvSpPr>
        <p:spPr>
          <a:xfrm>
            <a:off x="8073048" y="6422854"/>
            <a:ext cx="879759" cy="365125"/>
          </a:xfrm>
        </p:spPr>
        <p:txBody>
          <a:bodyPr/>
          <a:lstStyle/>
          <a:p>
            <a:fld id="{2C2E9A74-5D24-47BD-8364-1DE3F702A2F2}" type="slidenum">
              <a:rPr lang="en-GB" smtClean="0"/>
              <a:t>‹#›</a:t>
            </a:fld>
            <a:endParaRPr lang="en-GB"/>
          </a:p>
        </p:txBody>
      </p:sp>
    </p:spTree>
    <p:extLst>
      <p:ext uri="{BB962C8B-B14F-4D97-AF65-F5344CB8AC3E}">
        <p14:creationId xmlns:p14="http://schemas.microsoft.com/office/powerpoint/2010/main" val="69010565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927097-3DBE-4EC7-4912-E12971DA2A8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A77044-0C1C-2E9A-821C-DB21B3DF5D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53F5F7B-DF71-71DC-5B3A-3E8FF1BDA910}"/>
              </a:ext>
            </a:extLst>
          </p:cNvPr>
          <p:cNvSpPr>
            <a:spLocks noGrp="1"/>
          </p:cNvSpPr>
          <p:nvPr>
            <p:ph type="dt" sz="half" idx="10"/>
          </p:nvPr>
        </p:nvSpPr>
        <p:spPr/>
        <p:txBody>
          <a:bodyPr/>
          <a:lstStyle/>
          <a:p>
            <a:fld id="{60ECA875-2B6C-46D2-8C54-D0CD590D53D8}" type="datetimeFigureOut">
              <a:rPr lang="en-GB" smtClean="0"/>
              <a:t>22/05/2026</a:t>
            </a:fld>
            <a:endParaRPr lang="en-GB"/>
          </a:p>
        </p:txBody>
      </p:sp>
      <p:sp>
        <p:nvSpPr>
          <p:cNvPr id="5" name="Footer Placeholder 4">
            <a:extLst>
              <a:ext uri="{FF2B5EF4-FFF2-40B4-BE49-F238E27FC236}">
                <a16:creationId xmlns:a16="http://schemas.microsoft.com/office/drawing/2014/main" id="{974F0098-2FF0-AED6-FE21-79F098DC86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F71A50-305D-9C1A-C354-AAB5012E8DCB}"/>
              </a:ext>
            </a:extLst>
          </p:cNvPr>
          <p:cNvSpPr>
            <a:spLocks noGrp="1"/>
          </p:cNvSpPr>
          <p:nvPr>
            <p:ph type="sldNum" sz="quarter" idx="12"/>
          </p:nvPr>
        </p:nvSpPr>
        <p:spPr/>
        <p:txBody>
          <a:bodyPr/>
          <a:lstStyle/>
          <a:p>
            <a:fld id="{F88DBDB5-9246-45E8-A121-C06D263E662D}" type="slidenum">
              <a:rPr lang="en-GB" smtClean="0"/>
              <a:t>‹#›</a:t>
            </a:fld>
            <a:endParaRPr lang="en-GB"/>
          </a:p>
        </p:txBody>
      </p:sp>
    </p:spTree>
    <p:extLst>
      <p:ext uri="{BB962C8B-B14F-4D97-AF65-F5344CB8AC3E}">
        <p14:creationId xmlns:p14="http://schemas.microsoft.com/office/powerpoint/2010/main" val="241212023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6080D-E5AB-0D39-4BC9-2BC4666CC17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8FCCE1D-A341-64DB-EDAD-67FC2A3D439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4CDB4E-9E6D-5D9E-302C-9E28C833737D}"/>
              </a:ext>
            </a:extLst>
          </p:cNvPr>
          <p:cNvSpPr>
            <a:spLocks noGrp="1"/>
          </p:cNvSpPr>
          <p:nvPr>
            <p:ph type="dt" sz="half" idx="10"/>
          </p:nvPr>
        </p:nvSpPr>
        <p:spPr/>
        <p:txBody>
          <a:bodyPr/>
          <a:lstStyle/>
          <a:p>
            <a:fld id="{60ECA875-2B6C-46D2-8C54-D0CD590D53D8}" type="datetimeFigureOut">
              <a:rPr lang="en-GB" smtClean="0"/>
              <a:t>22/05/2026</a:t>
            </a:fld>
            <a:endParaRPr lang="en-GB"/>
          </a:p>
        </p:txBody>
      </p:sp>
      <p:sp>
        <p:nvSpPr>
          <p:cNvPr id="5" name="Footer Placeholder 4">
            <a:extLst>
              <a:ext uri="{FF2B5EF4-FFF2-40B4-BE49-F238E27FC236}">
                <a16:creationId xmlns:a16="http://schemas.microsoft.com/office/drawing/2014/main" id="{6ACD18C5-C1C9-0B59-769B-2748476E96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65217E-BE14-3F0C-F0CE-A86F2F0A2F6C}"/>
              </a:ext>
            </a:extLst>
          </p:cNvPr>
          <p:cNvSpPr>
            <a:spLocks noGrp="1"/>
          </p:cNvSpPr>
          <p:nvPr>
            <p:ph type="sldNum" sz="quarter" idx="12"/>
          </p:nvPr>
        </p:nvSpPr>
        <p:spPr/>
        <p:txBody>
          <a:bodyPr/>
          <a:lstStyle/>
          <a:p>
            <a:fld id="{F88DBDB5-9246-45E8-A121-C06D263E662D}" type="slidenum">
              <a:rPr lang="en-GB" smtClean="0"/>
              <a:t>‹#›</a:t>
            </a:fld>
            <a:endParaRPr lang="en-GB"/>
          </a:p>
        </p:txBody>
      </p:sp>
    </p:spTree>
    <p:extLst>
      <p:ext uri="{BB962C8B-B14F-4D97-AF65-F5344CB8AC3E}">
        <p14:creationId xmlns:p14="http://schemas.microsoft.com/office/powerpoint/2010/main" val="2931493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30113-39A8-7117-FBA0-5A2E1A81E3E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C225CF-D446-0961-7F89-969E131814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3859FF7-F599-0B85-6780-D6FA30EA9B34}"/>
              </a:ext>
            </a:extLst>
          </p:cNvPr>
          <p:cNvSpPr>
            <a:spLocks noGrp="1"/>
          </p:cNvSpPr>
          <p:nvPr>
            <p:ph type="dt" sz="half" idx="10"/>
          </p:nvPr>
        </p:nvSpPr>
        <p:spPr/>
        <p:txBody>
          <a:bodyPr/>
          <a:lstStyle/>
          <a:p>
            <a:fld id="{60ECA875-2B6C-46D2-8C54-D0CD590D53D8}" type="datetimeFigureOut">
              <a:rPr lang="en-GB" smtClean="0"/>
              <a:t>22/05/2026</a:t>
            </a:fld>
            <a:endParaRPr lang="en-GB"/>
          </a:p>
        </p:txBody>
      </p:sp>
      <p:sp>
        <p:nvSpPr>
          <p:cNvPr id="5" name="Footer Placeholder 4">
            <a:extLst>
              <a:ext uri="{FF2B5EF4-FFF2-40B4-BE49-F238E27FC236}">
                <a16:creationId xmlns:a16="http://schemas.microsoft.com/office/drawing/2014/main" id="{04C8C8EF-6625-3CBE-09C9-786C400C63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00FAAC-10B4-E2B4-F4A5-D93F97690D9F}"/>
              </a:ext>
            </a:extLst>
          </p:cNvPr>
          <p:cNvSpPr>
            <a:spLocks noGrp="1"/>
          </p:cNvSpPr>
          <p:nvPr>
            <p:ph type="sldNum" sz="quarter" idx="12"/>
          </p:nvPr>
        </p:nvSpPr>
        <p:spPr/>
        <p:txBody>
          <a:bodyPr/>
          <a:lstStyle/>
          <a:p>
            <a:fld id="{F88DBDB5-9246-45E8-A121-C06D263E662D}" type="slidenum">
              <a:rPr lang="en-GB" smtClean="0"/>
              <a:t>‹#›</a:t>
            </a:fld>
            <a:endParaRPr lang="en-GB"/>
          </a:p>
        </p:txBody>
      </p:sp>
    </p:spTree>
    <p:extLst>
      <p:ext uri="{BB962C8B-B14F-4D97-AF65-F5344CB8AC3E}">
        <p14:creationId xmlns:p14="http://schemas.microsoft.com/office/powerpoint/2010/main" val="18934408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F61782-E189-F39A-B216-C7859712C3E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4D31386-7CC2-39B7-FC8F-9463CEA7FC7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AF2E198-8D84-82CC-6B85-74A8269E0E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A202562-0976-5E95-9FAE-E049A59BDD0C}"/>
              </a:ext>
            </a:extLst>
          </p:cNvPr>
          <p:cNvSpPr>
            <a:spLocks noGrp="1"/>
          </p:cNvSpPr>
          <p:nvPr>
            <p:ph type="dt" sz="half" idx="10"/>
          </p:nvPr>
        </p:nvSpPr>
        <p:spPr/>
        <p:txBody>
          <a:bodyPr/>
          <a:lstStyle/>
          <a:p>
            <a:fld id="{60ECA875-2B6C-46D2-8C54-D0CD590D53D8}" type="datetimeFigureOut">
              <a:rPr lang="en-GB" smtClean="0"/>
              <a:t>22/05/2026</a:t>
            </a:fld>
            <a:endParaRPr lang="en-GB"/>
          </a:p>
        </p:txBody>
      </p:sp>
      <p:sp>
        <p:nvSpPr>
          <p:cNvPr id="6" name="Footer Placeholder 5">
            <a:extLst>
              <a:ext uri="{FF2B5EF4-FFF2-40B4-BE49-F238E27FC236}">
                <a16:creationId xmlns:a16="http://schemas.microsoft.com/office/drawing/2014/main" id="{DE4C45D3-869F-6E9F-26BD-8D47A950DFD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B0ACE49-1193-EF50-496A-06320B70CB69}"/>
              </a:ext>
            </a:extLst>
          </p:cNvPr>
          <p:cNvSpPr>
            <a:spLocks noGrp="1"/>
          </p:cNvSpPr>
          <p:nvPr>
            <p:ph type="sldNum" sz="quarter" idx="12"/>
          </p:nvPr>
        </p:nvSpPr>
        <p:spPr/>
        <p:txBody>
          <a:bodyPr/>
          <a:lstStyle/>
          <a:p>
            <a:fld id="{F88DBDB5-9246-45E8-A121-C06D263E662D}" type="slidenum">
              <a:rPr lang="en-GB" smtClean="0"/>
              <a:t>‹#›</a:t>
            </a:fld>
            <a:endParaRPr lang="en-GB"/>
          </a:p>
        </p:txBody>
      </p:sp>
    </p:spTree>
    <p:extLst>
      <p:ext uri="{BB962C8B-B14F-4D97-AF65-F5344CB8AC3E}">
        <p14:creationId xmlns:p14="http://schemas.microsoft.com/office/powerpoint/2010/main" val="201960740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E1C5B-1ED9-0E64-0218-790978BA95B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930F6D6-5966-EDAC-502A-95358D2ACEC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A769631-C7A7-ECDC-A98D-5BA4D45C685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71FCF25-658E-689A-2080-27855D30E25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AB9A5D8-2FB1-9980-435A-E8B76C80D34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CCBA218-973B-CB22-D4E8-6BC8A599FCDD}"/>
              </a:ext>
            </a:extLst>
          </p:cNvPr>
          <p:cNvSpPr>
            <a:spLocks noGrp="1"/>
          </p:cNvSpPr>
          <p:nvPr>
            <p:ph type="dt" sz="half" idx="10"/>
          </p:nvPr>
        </p:nvSpPr>
        <p:spPr/>
        <p:txBody>
          <a:bodyPr/>
          <a:lstStyle/>
          <a:p>
            <a:fld id="{60ECA875-2B6C-46D2-8C54-D0CD590D53D8}" type="datetimeFigureOut">
              <a:rPr lang="en-GB" smtClean="0"/>
              <a:t>22/05/2026</a:t>
            </a:fld>
            <a:endParaRPr lang="en-GB"/>
          </a:p>
        </p:txBody>
      </p:sp>
      <p:sp>
        <p:nvSpPr>
          <p:cNvPr id="8" name="Footer Placeholder 7">
            <a:extLst>
              <a:ext uri="{FF2B5EF4-FFF2-40B4-BE49-F238E27FC236}">
                <a16:creationId xmlns:a16="http://schemas.microsoft.com/office/drawing/2014/main" id="{67A1A940-DF2B-685E-C4C5-AEC77662DA7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71B98C2-14DE-19FC-2F4E-B53E8CC01C45}"/>
              </a:ext>
            </a:extLst>
          </p:cNvPr>
          <p:cNvSpPr>
            <a:spLocks noGrp="1"/>
          </p:cNvSpPr>
          <p:nvPr>
            <p:ph type="sldNum" sz="quarter" idx="12"/>
          </p:nvPr>
        </p:nvSpPr>
        <p:spPr/>
        <p:txBody>
          <a:bodyPr/>
          <a:lstStyle/>
          <a:p>
            <a:fld id="{F88DBDB5-9246-45E8-A121-C06D263E662D}" type="slidenum">
              <a:rPr lang="en-GB" smtClean="0"/>
              <a:t>‹#›</a:t>
            </a:fld>
            <a:endParaRPr lang="en-GB"/>
          </a:p>
        </p:txBody>
      </p:sp>
    </p:spTree>
    <p:extLst>
      <p:ext uri="{BB962C8B-B14F-4D97-AF65-F5344CB8AC3E}">
        <p14:creationId xmlns:p14="http://schemas.microsoft.com/office/powerpoint/2010/main" val="253650657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EC22A-341F-E50A-3275-AE5F0DDBE16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EF7DFB4-D3C7-F391-17C0-1F04D2D30053}"/>
              </a:ext>
            </a:extLst>
          </p:cNvPr>
          <p:cNvSpPr>
            <a:spLocks noGrp="1"/>
          </p:cNvSpPr>
          <p:nvPr>
            <p:ph type="dt" sz="half" idx="10"/>
          </p:nvPr>
        </p:nvSpPr>
        <p:spPr/>
        <p:txBody>
          <a:bodyPr/>
          <a:lstStyle/>
          <a:p>
            <a:fld id="{60ECA875-2B6C-46D2-8C54-D0CD590D53D8}" type="datetimeFigureOut">
              <a:rPr lang="en-GB" smtClean="0"/>
              <a:t>22/05/2026</a:t>
            </a:fld>
            <a:endParaRPr lang="en-GB"/>
          </a:p>
        </p:txBody>
      </p:sp>
      <p:sp>
        <p:nvSpPr>
          <p:cNvPr id="4" name="Footer Placeholder 3">
            <a:extLst>
              <a:ext uri="{FF2B5EF4-FFF2-40B4-BE49-F238E27FC236}">
                <a16:creationId xmlns:a16="http://schemas.microsoft.com/office/drawing/2014/main" id="{3B5F8AEF-4257-069A-3414-105D161A730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4CB80CF-0B68-B860-CEAC-E4101429BAFE}"/>
              </a:ext>
            </a:extLst>
          </p:cNvPr>
          <p:cNvSpPr>
            <a:spLocks noGrp="1"/>
          </p:cNvSpPr>
          <p:nvPr>
            <p:ph type="sldNum" sz="quarter" idx="12"/>
          </p:nvPr>
        </p:nvSpPr>
        <p:spPr/>
        <p:txBody>
          <a:bodyPr/>
          <a:lstStyle/>
          <a:p>
            <a:fld id="{F88DBDB5-9246-45E8-A121-C06D263E662D}" type="slidenum">
              <a:rPr lang="en-GB" smtClean="0"/>
              <a:t>‹#›</a:t>
            </a:fld>
            <a:endParaRPr lang="en-GB"/>
          </a:p>
        </p:txBody>
      </p:sp>
    </p:spTree>
    <p:extLst>
      <p:ext uri="{BB962C8B-B14F-4D97-AF65-F5344CB8AC3E}">
        <p14:creationId xmlns:p14="http://schemas.microsoft.com/office/powerpoint/2010/main" val="9418233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8026290-6AF3-7903-CFF6-B0CD37B6991F}"/>
              </a:ext>
            </a:extLst>
          </p:cNvPr>
          <p:cNvSpPr>
            <a:spLocks noGrp="1"/>
          </p:cNvSpPr>
          <p:nvPr>
            <p:ph type="dt" sz="half" idx="10"/>
          </p:nvPr>
        </p:nvSpPr>
        <p:spPr/>
        <p:txBody>
          <a:bodyPr/>
          <a:lstStyle/>
          <a:p>
            <a:fld id="{60ECA875-2B6C-46D2-8C54-D0CD590D53D8}" type="datetimeFigureOut">
              <a:rPr lang="en-GB" smtClean="0"/>
              <a:t>22/05/2026</a:t>
            </a:fld>
            <a:endParaRPr lang="en-GB"/>
          </a:p>
        </p:txBody>
      </p:sp>
      <p:sp>
        <p:nvSpPr>
          <p:cNvPr id="3" name="Footer Placeholder 2">
            <a:extLst>
              <a:ext uri="{FF2B5EF4-FFF2-40B4-BE49-F238E27FC236}">
                <a16:creationId xmlns:a16="http://schemas.microsoft.com/office/drawing/2014/main" id="{80F012EC-6B32-B737-483D-0AA9BBE2883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211FD6B-9094-9090-0703-D20B2A13A7AD}"/>
              </a:ext>
            </a:extLst>
          </p:cNvPr>
          <p:cNvSpPr>
            <a:spLocks noGrp="1"/>
          </p:cNvSpPr>
          <p:nvPr>
            <p:ph type="sldNum" sz="quarter" idx="12"/>
          </p:nvPr>
        </p:nvSpPr>
        <p:spPr/>
        <p:txBody>
          <a:bodyPr/>
          <a:lstStyle/>
          <a:p>
            <a:fld id="{F88DBDB5-9246-45E8-A121-C06D263E662D}" type="slidenum">
              <a:rPr lang="en-GB" smtClean="0"/>
              <a:t>‹#›</a:t>
            </a:fld>
            <a:endParaRPr lang="en-GB"/>
          </a:p>
        </p:txBody>
      </p:sp>
    </p:spTree>
    <p:extLst>
      <p:ext uri="{BB962C8B-B14F-4D97-AF65-F5344CB8AC3E}">
        <p14:creationId xmlns:p14="http://schemas.microsoft.com/office/powerpoint/2010/main" val="15690098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D982B-E00E-BC69-FDF3-37A234F619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42F0D14-9E4B-CE4D-38D1-502B3D18C4E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382F68D-3536-D439-5768-1F7369141C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D71C63-E7BE-D97A-89A7-A0BD56B674CF}"/>
              </a:ext>
            </a:extLst>
          </p:cNvPr>
          <p:cNvSpPr>
            <a:spLocks noGrp="1"/>
          </p:cNvSpPr>
          <p:nvPr>
            <p:ph type="dt" sz="half" idx="10"/>
          </p:nvPr>
        </p:nvSpPr>
        <p:spPr/>
        <p:txBody>
          <a:bodyPr/>
          <a:lstStyle/>
          <a:p>
            <a:fld id="{60ECA875-2B6C-46D2-8C54-D0CD590D53D8}" type="datetimeFigureOut">
              <a:rPr lang="en-GB" smtClean="0"/>
              <a:t>22/05/2026</a:t>
            </a:fld>
            <a:endParaRPr lang="en-GB"/>
          </a:p>
        </p:txBody>
      </p:sp>
      <p:sp>
        <p:nvSpPr>
          <p:cNvPr id="6" name="Footer Placeholder 5">
            <a:extLst>
              <a:ext uri="{FF2B5EF4-FFF2-40B4-BE49-F238E27FC236}">
                <a16:creationId xmlns:a16="http://schemas.microsoft.com/office/drawing/2014/main" id="{960CEC73-2873-A093-8D46-E5B49698507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AB82150-44B4-165C-68BB-91DA5D6EFC48}"/>
              </a:ext>
            </a:extLst>
          </p:cNvPr>
          <p:cNvSpPr>
            <a:spLocks noGrp="1"/>
          </p:cNvSpPr>
          <p:nvPr>
            <p:ph type="sldNum" sz="quarter" idx="12"/>
          </p:nvPr>
        </p:nvSpPr>
        <p:spPr/>
        <p:txBody>
          <a:bodyPr/>
          <a:lstStyle/>
          <a:p>
            <a:fld id="{F88DBDB5-9246-45E8-A121-C06D263E662D}" type="slidenum">
              <a:rPr lang="en-GB" smtClean="0"/>
              <a:t>‹#›</a:t>
            </a:fld>
            <a:endParaRPr lang="en-GB"/>
          </a:p>
        </p:txBody>
      </p:sp>
    </p:spTree>
    <p:extLst>
      <p:ext uri="{BB962C8B-B14F-4D97-AF65-F5344CB8AC3E}">
        <p14:creationId xmlns:p14="http://schemas.microsoft.com/office/powerpoint/2010/main" val="238662384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74AD5-4A67-6F8F-688A-DF8C14CCCB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4875B5C-149F-9F60-C955-FC15AAA67D1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A457BBD-0DF9-EFA1-A29A-611C9902AB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D73C075-2EEE-219D-CA9A-6489C73E297C}"/>
              </a:ext>
            </a:extLst>
          </p:cNvPr>
          <p:cNvSpPr>
            <a:spLocks noGrp="1"/>
          </p:cNvSpPr>
          <p:nvPr>
            <p:ph type="dt" sz="half" idx="10"/>
          </p:nvPr>
        </p:nvSpPr>
        <p:spPr/>
        <p:txBody>
          <a:bodyPr/>
          <a:lstStyle/>
          <a:p>
            <a:fld id="{60ECA875-2B6C-46D2-8C54-D0CD590D53D8}" type="datetimeFigureOut">
              <a:rPr lang="en-GB" smtClean="0"/>
              <a:t>22/05/2026</a:t>
            </a:fld>
            <a:endParaRPr lang="en-GB"/>
          </a:p>
        </p:txBody>
      </p:sp>
      <p:sp>
        <p:nvSpPr>
          <p:cNvPr id="6" name="Footer Placeholder 5">
            <a:extLst>
              <a:ext uri="{FF2B5EF4-FFF2-40B4-BE49-F238E27FC236}">
                <a16:creationId xmlns:a16="http://schemas.microsoft.com/office/drawing/2014/main" id="{BC930698-38F3-A0AD-8E13-0F1244196A1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7172D6-3F14-8B58-B0CC-2FD40256A730}"/>
              </a:ext>
            </a:extLst>
          </p:cNvPr>
          <p:cNvSpPr>
            <a:spLocks noGrp="1"/>
          </p:cNvSpPr>
          <p:nvPr>
            <p:ph type="sldNum" sz="quarter" idx="12"/>
          </p:nvPr>
        </p:nvSpPr>
        <p:spPr/>
        <p:txBody>
          <a:bodyPr/>
          <a:lstStyle/>
          <a:p>
            <a:fld id="{F88DBDB5-9246-45E8-A121-C06D263E662D}" type="slidenum">
              <a:rPr lang="en-GB" smtClean="0"/>
              <a:t>‹#›</a:t>
            </a:fld>
            <a:endParaRPr lang="en-GB"/>
          </a:p>
        </p:txBody>
      </p:sp>
    </p:spTree>
    <p:extLst>
      <p:ext uri="{BB962C8B-B14F-4D97-AF65-F5344CB8AC3E}">
        <p14:creationId xmlns:p14="http://schemas.microsoft.com/office/powerpoint/2010/main" val="370794117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D584D-07A8-1B95-F5A1-072BB1D8D37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98EB55B-0F10-2700-029B-423F2CBE33B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28EFC8-8D5B-333B-7EEA-DDE0D4E23A3B}"/>
              </a:ext>
            </a:extLst>
          </p:cNvPr>
          <p:cNvSpPr>
            <a:spLocks noGrp="1"/>
          </p:cNvSpPr>
          <p:nvPr>
            <p:ph type="dt" sz="half" idx="10"/>
          </p:nvPr>
        </p:nvSpPr>
        <p:spPr/>
        <p:txBody>
          <a:bodyPr/>
          <a:lstStyle/>
          <a:p>
            <a:fld id="{60ECA875-2B6C-46D2-8C54-D0CD590D53D8}" type="datetimeFigureOut">
              <a:rPr lang="en-GB" smtClean="0"/>
              <a:t>22/05/2026</a:t>
            </a:fld>
            <a:endParaRPr lang="en-GB"/>
          </a:p>
        </p:txBody>
      </p:sp>
      <p:sp>
        <p:nvSpPr>
          <p:cNvPr id="5" name="Footer Placeholder 4">
            <a:extLst>
              <a:ext uri="{FF2B5EF4-FFF2-40B4-BE49-F238E27FC236}">
                <a16:creationId xmlns:a16="http://schemas.microsoft.com/office/drawing/2014/main" id="{88F172C8-7336-C3E6-2C32-46DC680630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F557E6-FD63-D1D9-9D72-487BB0F5685E}"/>
              </a:ext>
            </a:extLst>
          </p:cNvPr>
          <p:cNvSpPr>
            <a:spLocks noGrp="1"/>
          </p:cNvSpPr>
          <p:nvPr>
            <p:ph type="sldNum" sz="quarter" idx="12"/>
          </p:nvPr>
        </p:nvSpPr>
        <p:spPr/>
        <p:txBody>
          <a:bodyPr/>
          <a:lstStyle/>
          <a:p>
            <a:fld id="{F88DBDB5-9246-45E8-A121-C06D263E662D}" type="slidenum">
              <a:rPr lang="en-GB" smtClean="0"/>
              <a:t>‹#›</a:t>
            </a:fld>
            <a:endParaRPr lang="en-GB"/>
          </a:p>
        </p:txBody>
      </p:sp>
    </p:spTree>
    <p:extLst>
      <p:ext uri="{BB962C8B-B14F-4D97-AF65-F5344CB8AC3E}">
        <p14:creationId xmlns:p14="http://schemas.microsoft.com/office/powerpoint/2010/main" val="244659468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295FF40-5E22-5357-5253-0D443B45858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61ED670-1674-521A-0812-F966E613746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C4203A5-D7C9-4306-16EA-CCD44799E978}"/>
              </a:ext>
            </a:extLst>
          </p:cNvPr>
          <p:cNvSpPr>
            <a:spLocks noGrp="1"/>
          </p:cNvSpPr>
          <p:nvPr>
            <p:ph type="dt" sz="half" idx="10"/>
          </p:nvPr>
        </p:nvSpPr>
        <p:spPr/>
        <p:txBody>
          <a:bodyPr/>
          <a:lstStyle/>
          <a:p>
            <a:fld id="{60ECA875-2B6C-46D2-8C54-D0CD590D53D8}" type="datetimeFigureOut">
              <a:rPr lang="en-GB" smtClean="0"/>
              <a:t>22/05/2026</a:t>
            </a:fld>
            <a:endParaRPr lang="en-GB"/>
          </a:p>
        </p:txBody>
      </p:sp>
      <p:sp>
        <p:nvSpPr>
          <p:cNvPr id="5" name="Footer Placeholder 4">
            <a:extLst>
              <a:ext uri="{FF2B5EF4-FFF2-40B4-BE49-F238E27FC236}">
                <a16:creationId xmlns:a16="http://schemas.microsoft.com/office/drawing/2014/main" id="{3352448E-79E1-3D20-1C38-9403DA5CA9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0A5A92-82BA-3771-CB9C-C2C7A76FF7D0}"/>
              </a:ext>
            </a:extLst>
          </p:cNvPr>
          <p:cNvSpPr>
            <a:spLocks noGrp="1"/>
          </p:cNvSpPr>
          <p:nvPr>
            <p:ph type="sldNum" sz="quarter" idx="12"/>
          </p:nvPr>
        </p:nvSpPr>
        <p:spPr/>
        <p:txBody>
          <a:bodyPr/>
          <a:lstStyle/>
          <a:p>
            <a:fld id="{F88DBDB5-9246-45E8-A121-C06D263E662D}" type="slidenum">
              <a:rPr lang="en-GB" smtClean="0"/>
              <a:t>‹#›</a:t>
            </a:fld>
            <a:endParaRPr lang="en-GB"/>
          </a:p>
        </p:txBody>
      </p:sp>
    </p:spTree>
    <p:extLst>
      <p:ext uri="{BB962C8B-B14F-4D97-AF65-F5344CB8AC3E}">
        <p14:creationId xmlns:p14="http://schemas.microsoft.com/office/powerpoint/2010/main" val="390258528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8" name="Text Placeholder 1">
            <a:extLst>
              <a:ext uri="{FF2B5EF4-FFF2-40B4-BE49-F238E27FC236}">
                <a16:creationId xmlns:a16="http://schemas.microsoft.com/office/drawing/2014/main" id="{7B753CED-EA97-9047-8E14-BC89F1AEE433}"/>
              </a:ext>
            </a:extLst>
          </p:cNvPr>
          <p:cNvSpPr>
            <a:spLocks noGrp="1"/>
          </p:cNvSpPr>
          <p:nvPr>
            <p:ph type="body" idx="11"/>
          </p:nvPr>
        </p:nvSpPr>
        <p:spPr>
          <a:xfrm>
            <a:off x="671687" y="1589352"/>
            <a:ext cx="11030455" cy="3578573"/>
          </a:xfrm>
          <a:prstGeom prst="rect">
            <a:avLst/>
          </a:prstGeom>
        </p:spPr>
        <p:txBody>
          <a:bodyPr/>
          <a:lstStyle>
            <a:lvl1pPr marL="0" indent="0">
              <a:buNone/>
              <a:defRPr sz="2000"/>
            </a:lvl1pPr>
          </a:lstStyle>
          <a:p>
            <a:r>
              <a:rPr lang="en-GB" b="1" dirty="0">
                <a:solidFill>
                  <a:schemeClr val="tx1"/>
                </a:solidFill>
                <a:latin typeface="Calibri" panose="020F0502020204030204" pitchFamily="34" charset="0"/>
                <a:cs typeface="Calibri" panose="020F0502020204030204" pitchFamily="34" charset="0"/>
              </a:rPr>
              <a:t>Text here</a:t>
            </a:r>
            <a:endParaRPr lang="en-GB" dirty="0">
              <a:solidFill>
                <a:schemeClr val="tx1"/>
              </a:solidFill>
              <a:latin typeface="Calibri" panose="020F0502020204030204" pitchFamily="34" charset="0"/>
              <a:cs typeface="Calibri" panose="020F0502020204030204" pitchFamily="34" charset="0"/>
            </a:endParaRPr>
          </a:p>
          <a:p>
            <a:r>
              <a:rPr lang="en-GB" dirty="0">
                <a:solidFill>
                  <a:schemeClr val="tx1"/>
                </a:solidFill>
                <a:latin typeface="Calibri" panose="020F0502020204030204" pitchFamily="34" charset="0"/>
                <a:cs typeface="Calibri" panose="020F0502020204030204" pitchFamily="34" charset="0"/>
              </a:rPr>
              <a:t>Include text here as you need to. Adjust line spacing and font size to fit as required.</a:t>
            </a:r>
          </a:p>
        </p:txBody>
      </p:sp>
      <p:sp>
        <p:nvSpPr>
          <p:cNvPr id="9" name="Text Placeholder 2">
            <a:extLst>
              <a:ext uri="{FF2B5EF4-FFF2-40B4-BE49-F238E27FC236}">
                <a16:creationId xmlns:a16="http://schemas.microsoft.com/office/drawing/2014/main" id="{CAC544F7-0042-524F-907D-A556136C8E02}"/>
              </a:ext>
            </a:extLst>
          </p:cNvPr>
          <p:cNvSpPr>
            <a:spLocks noGrp="1"/>
          </p:cNvSpPr>
          <p:nvPr>
            <p:ph type="body" sz="quarter" idx="10" hasCustomPrompt="1"/>
          </p:nvPr>
        </p:nvSpPr>
        <p:spPr>
          <a:xfrm>
            <a:off x="671689" y="833772"/>
            <a:ext cx="10063655" cy="488978"/>
          </a:xfrm>
          <a:prstGeom prst="rect">
            <a:avLst/>
          </a:prstGeom>
        </p:spPr>
        <p:txBody>
          <a:bodyPr/>
          <a:lstStyle>
            <a:lvl1pPr marL="0" indent="0">
              <a:buNone/>
              <a:defRPr sz="3000" b="1">
                <a:solidFill>
                  <a:srgbClr val="AC146E"/>
                </a:solidFill>
                <a:latin typeface="Arial" panose="020B0604020202020204" pitchFamily="34" charset="0"/>
                <a:cs typeface="Arial" panose="020B0604020202020204" pitchFamily="34" charset="0"/>
              </a:defRPr>
            </a:lvl1pPr>
          </a:lstStyle>
          <a:p>
            <a:r>
              <a:rPr lang="en-GB" dirty="0">
                <a:solidFill>
                  <a:srgbClr val="AC146E"/>
                </a:solidFill>
              </a:rPr>
              <a:t>Slide heading</a:t>
            </a:r>
            <a:endParaRPr lang="en-US" dirty="0"/>
          </a:p>
        </p:txBody>
      </p:sp>
    </p:spTree>
    <p:extLst>
      <p:ext uri="{BB962C8B-B14F-4D97-AF65-F5344CB8AC3E}">
        <p14:creationId xmlns:p14="http://schemas.microsoft.com/office/powerpoint/2010/main" val="149298255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_Blank">
    <p:spTree>
      <p:nvGrpSpPr>
        <p:cNvPr id="1" name=""/>
        <p:cNvGrpSpPr/>
        <p:nvPr/>
      </p:nvGrpSpPr>
      <p:grpSpPr>
        <a:xfrm>
          <a:off x="0" y="0"/>
          <a:ext cx="0" cy="0"/>
          <a:chOff x="0" y="0"/>
          <a:chExt cx="0" cy="0"/>
        </a:xfrm>
      </p:grpSpPr>
      <p:sp>
        <p:nvSpPr>
          <p:cNvPr id="8" name="Text Placeholder 1">
            <a:extLst>
              <a:ext uri="{FF2B5EF4-FFF2-40B4-BE49-F238E27FC236}">
                <a16:creationId xmlns:a16="http://schemas.microsoft.com/office/drawing/2014/main" id="{7B753CED-EA97-9047-8E14-BC89F1AEE433}"/>
              </a:ext>
            </a:extLst>
          </p:cNvPr>
          <p:cNvSpPr>
            <a:spLocks noGrp="1"/>
          </p:cNvSpPr>
          <p:nvPr>
            <p:ph type="body" idx="11"/>
          </p:nvPr>
        </p:nvSpPr>
        <p:spPr>
          <a:xfrm>
            <a:off x="671687" y="1589352"/>
            <a:ext cx="11030455" cy="3578573"/>
          </a:xfrm>
          <a:prstGeom prst="rect">
            <a:avLst/>
          </a:prstGeom>
        </p:spPr>
        <p:txBody>
          <a:bodyPr/>
          <a:lstStyle>
            <a:lvl1pPr marL="0" indent="0">
              <a:buNone/>
              <a:defRPr sz="2000"/>
            </a:lvl1pPr>
          </a:lstStyle>
          <a:p>
            <a:r>
              <a:rPr lang="en-GB" b="1" dirty="0">
                <a:solidFill>
                  <a:schemeClr val="tx1"/>
                </a:solidFill>
                <a:latin typeface="Calibri" panose="020F0502020204030204" pitchFamily="34" charset="0"/>
                <a:cs typeface="Calibri" panose="020F0502020204030204" pitchFamily="34" charset="0"/>
              </a:rPr>
              <a:t>Text here</a:t>
            </a:r>
            <a:endParaRPr lang="en-GB" dirty="0">
              <a:solidFill>
                <a:schemeClr val="tx1"/>
              </a:solidFill>
              <a:latin typeface="Calibri" panose="020F0502020204030204" pitchFamily="34" charset="0"/>
              <a:cs typeface="Calibri" panose="020F0502020204030204" pitchFamily="34" charset="0"/>
            </a:endParaRPr>
          </a:p>
          <a:p>
            <a:r>
              <a:rPr lang="en-GB" dirty="0">
                <a:solidFill>
                  <a:schemeClr val="tx1"/>
                </a:solidFill>
                <a:latin typeface="Calibri" panose="020F0502020204030204" pitchFamily="34" charset="0"/>
                <a:cs typeface="Calibri" panose="020F0502020204030204" pitchFamily="34" charset="0"/>
              </a:rPr>
              <a:t>Include text here as you need to. Adjust line spacing and font size to fit as required.</a:t>
            </a:r>
          </a:p>
        </p:txBody>
      </p:sp>
      <p:sp>
        <p:nvSpPr>
          <p:cNvPr id="9" name="Text Placeholder 2">
            <a:extLst>
              <a:ext uri="{FF2B5EF4-FFF2-40B4-BE49-F238E27FC236}">
                <a16:creationId xmlns:a16="http://schemas.microsoft.com/office/drawing/2014/main" id="{CAC544F7-0042-524F-907D-A556136C8E02}"/>
              </a:ext>
            </a:extLst>
          </p:cNvPr>
          <p:cNvSpPr>
            <a:spLocks noGrp="1"/>
          </p:cNvSpPr>
          <p:nvPr>
            <p:ph type="body" sz="quarter" idx="10" hasCustomPrompt="1"/>
          </p:nvPr>
        </p:nvSpPr>
        <p:spPr>
          <a:xfrm>
            <a:off x="671689" y="833772"/>
            <a:ext cx="10063655" cy="488978"/>
          </a:xfrm>
          <a:prstGeom prst="rect">
            <a:avLst/>
          </a:prstGeom>
        </p:spPr>
        <p:txBody>
          <a:bodyPr/>
          <a:lstStyle>
            <a:lvl1pPr marL="0" indent="0">
              <a:buNone/>
              <a:defRPr sz="3000" b="1">
                <a:solidFill>
                  <a:srgbClr val="AC146E"/>
                </a:solidFill>
                <a:latin typeface="Arial" panose="020B0604020202020204" pitchFamily="34" charset="0"/>
                <a:cs typeface="Arial" panose="020B0604020202020204" pitchFamily="34" charset="0"/>
              </a:defRPr>
            </a:lvl1pPr>
          </a:lstStyle>
          <a:p>
            <a:r>
              <a:rPr lang="en-GB" dirty="0">
                <a:solidFill>
                  <a:srgbClr val="AC146E"/>
                </a:solidFill>
              </a:rPr>
              <a:t>Slide heading</a:t>
            </a:r>
            <a:endParaRPr lang="en-US" dirty="0"/>
          </a:p>
        </p:txBody>
      </p:sp>
    </p:spTree>
    <p:extLst>
      <p:ext uri="{BB962C8B-B14F-4D97-AF65-F5344CB8AC3E}">
        <p14:creationId xmlns:p14="http://schemas.microsoft.com/office/powerpoint/2010/main" val="16060869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4_Blank">
    <p:spTree>
      <p:nvGrpSpPr>
        <p:cNvPr id="1" name=""/>
        <p:cNvGrpSpPr/>
        <p:nvPr/>
      </p:nvGrpSpPr>
      <p:grpSpPr>
        <a:xfrm>
          <a:off x="0" y="0"/>
          <a:ext cx="0" cy="0"/>
          <a:chOff x="0" y="0"/>
          <a:chExt cx="0" cy="0"/>
        </a:xfrm>
      </p:grpSpPr>
      <p:sp>
        <p:nvSpPr>
          <p:cNvPr id="8" name="Text Placeholder 1">
            <a:extLst>
              <a:ext uri="{FF2B5EF4-FFF2-40B4-BE49-F238E27FC236}">
                <a16:creationId xmlns:a16="http://schemas.microsoft.com/office/drawing/2014/main" id="{7B753CED-EA97-9047-8E14-BC89F1AEE433}"/>
              </a:ext>
            </a:extLst>
          </p:cNvPr>
          <p:cNvSpPr>
            <a:spLocks noGrp="1"/>
          </p:cNvSpPr>
          <p:nvPr>
            <p:ph type="body" idx="11"/>
          </p:nvPr>
        </p:nvSpPr>
        <p:spPr>
          <a:xfrm>
            <a:off x="671687" y="1589352"/>
            <a:ext cx="11030455" cy="3578573"/>
          </a:xfrm>
          <a:prstGeom prst="rect">
            <a:avLst/>
          </a:prstGeom>
        </p:spPr>
        <p:txBody>
          <a:bodyPr/>
          <a:lstStyle>
            <a:lvl1pPr marL="0" indent="0">
              <a:buNone/>
              <a:defRPr sz="2000"/>
            </a:lvl1pPr>
          </a:lstStyle>
          <a:p>
            <a:r>
              <a:rPr lang="en-GB" b="1" dirty="0">
                <a:solidFill>
                  <a:schemeClr val="tx1"/>
                </a:solidFill>
                <a:latin typeface="Calibri" panose="020F0502020204030204" pitchFamily="34" charset="0"/>
                <a:cs typeface="Calibri" panose="020F0502020204030204" pitchFamily="34" charset="0"/>
              </a:rPr>
              <a:t>Text here</a:t>
            </a:r>
            <a:endParaRPr lang="en-GB" dirty="0">
              <a:solidFill>
                <a:schemeClr val="tx1"/>
              </a:solidFill>
              <a:latin typeface="Calibri" panose="020F0502020204030204" pitchFamily="34" charset="0"/>
              <a:cs typeface="Calibri" panose="020F0502020204030204" pitchFamily="34" charset="0"/>
            </a:endParaRPr>
          </a:p>
          <a:p>
            <a:r>
              <a:rPr lang="en-GB" dirty="0">
                <a:solidFill>
                  <a:schemeClr val="tx1"/>
                </a:solidFill>
                <a:latin typeface="Calibri" panose="020F0502020204030204" pitchFamily="34" charset="0"/>
                <a:cs typeface="Calibri" panose="020F0502020204030204" pitchFamily="34" charset="0"/>
              </a:rPr>
              <a:t>Include text here as you need to. Adjust line spacing and font size to fit as required.</a:t>
            </a:r>
          </a:p>
        </p:txBody>
      </p:sp>
      <p:sp>
        <p:nvSpPr>
          <p:cNvPr id="9" name="Text Placeholder 2">
            <a:extLst>
              <a:ext uri="{FF2B5EF4-FFF2-40B4-BE49-F238E27FC236}">
                <a16:creationId xmlns:a16="http://schemas.microsoft.com/office/drawing/2014/main" id="{CAC544F7-0042-524F-907D-A556136C8E02}"/>
              </a:ext>
            </a:extLst>
          </p:cNvPr>
          <p:cNvSpPr>
            <a:spLocks noGrp="1"/>
          </p:cNvSpPr>
          <p:nvPr>
            <p:ph type="body" sz="quarter" idx="10" hasCustomPrompt="1"/>
          </p:nvPr>
        </p:nvSpPr>
        <p:spPr>
          <a:xfrm>
            <a:off x="671689" y="833772"/>
            <a:ext cx="10063655" cy="488978"/>
          </a:xfrm>
          <a:prstGeom prst="rect">
            <a:avLst/>
          </a:prstGeom>
        </p:spPr>
        <p:txBody>
          <a:bodyPr/>
          <a:lstStyle>
            <a:lvl1pPr marL="0" indent="0">
              <a:buNone/>
              <a:defRPr sz="3000" b="1">
                <a:solidFill>
                  <a:srgbClr val="AC146E"/>
                </a:solidFill>
                <a:latin typeface="Arial" panose="020B0604020202020204" pitchFamily="34" charset="0"/>
                <a:cs typeface="Arial" panose="020B0604020202020204" pitchFamily="34" charset="0"/>
              </a:defRPr>
            </a:lvl1pPr>
          </a:lstStyle>
          <a:p>
            <a:r>
              <a:rPr lang="en-GB" dirty="0">
                <a:solidFill>
                  <a:srgbClr val="AC146E"/>
                </a:solidFill>
              </a:rPr>
              <a:t>Slide heading</a:t>
            </a:r>
            <a:endParaRPr lang="en-US" dirty="0"/>
          </a:p>
        </p:txBody>
      </p:sp>
    </p:spTree>
    <p:extLst>
      <p:ext uri="{BB962C8B-B14F-4D97-AF65-F5344CB8AC3E}">
        <p14:creationId xmlns:p14="http://schemas.microsoft.com/office/powerpoint/2010/main" val="304414899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5_Blank">
    <p:spTree>
      <p:nvGrpSpPr>
        <p:cNvPr id="1" name=""/>
        <p:cNvGrpSpPr/>
        <p:nvPr/>
      </p:nvGrpSpPr>
      <p:grpSpPr>
        <a:xfrm>
          <a:off x="0" y="0"/>
          <a:ext cx="0" cy="0"/>
          <a:chOff x="0" y="0"/>
          <a:chExt cx="0" cy="0"/>
        </a:xfrm>
      </p:grpSpPr>
      <p:sp>
        <p:nvSpPr>
          <p:cNvPr id="8" name="Text Placeholder 1">
            <a:extLst>
              <a:ext uri="{FF2B5EF4-FFF2-40B4-BE49-F238E27FC236}">
                <a16:creationId xmlns:a16="http://schemas.microsoft.com/office/drawing/2014/main" id="{7B753CED-EA97-9047-8E14-BC89F1AEE433}"/>
              </a:ext>
            </a:extLst>
          </p:cNvPr>
          <p:cNvSpPr>
            <a:spLocks noGrp="1"/>
          </p:cNvSpPr>
          <p:nvPr>
            <p:ph type="body" idx="11"/>
          </p:nvPr>
        </p:nvSpPr>
        <p:spPr>
          <a:xfrm>
            <a:off x="671687" y="1589352"/>
            <a:ext cx="11030455" cy="3578573"/>
          </a:xfrm>
          <a:prstGeom prst="rect">
            <a:avLst/>
          </a:prstGeom>
        </p:spPr>
        <p:txBody>
          <a:bodyPr/>
          <a:lstStyle>
            <a:lvl1pPr marL="0" indent="0">
              <a:buNone/>
              <a:defRPr sz="2000"/>
            </a:lvl1pPr>
          </a:lstStyle>
          <a:p>
            <a:r>
              <a:rPr lang="en-GB" b="1" dirty="0">
                <a:solidFill>
                  <a:schemeClr val="tx1"/>
                </a:solidFill>
                <a:latin typeface="Calibri" panose="020F0502020204030204" pitchFamily="34" charset="0"/>
                <a:cs typeface="Calibri" panose="020F0502020204030204" pitchFamily="34" charset="0"/>
              </a:rPr>
              <a:t>Text here</a:t>
            </a:r>
            <a:endParaRPr lang="en-GB" dirty="0">
              <a:solidFill>
                <a:schemeClr val="tx1"/>
              </a:solidFill>
              <a:latin typeface="Calibri" panose="020F0502020204030204" pitchFamily="34" charset="0"/>
              <a:cs typeface="Calibri" panose="020F0502020204030204" pitchFamily="34" charset="0"/>
            </a:endParaRPr>
          </a:p>
          <a:p>
            <a:r>
              <a:rPr lang="en-GB" dirty="0">
                <a:solidFill>
                  <a:schemeClr val="tx1"/>
                </a:solidFill>
                <a:latin typeface="Calibri" panose="020F0502020204030204" pitchFamily="34" charset="0"/>
                <a:cs typeface="Calibri" panose="020F0502020204030204" pitchFamily="34" charset="0"/>
              </a:rPr>
              <a:t>Include text here as you need to. Adjust line spacing and font size to fit as required.</a:t>
            </a:r>
          </a:p>
        </p:txBody>
      </p:sp>
      <p:sp>
        <p:nvSpPr>
          <p:cNvPr id="9" name="Text Placeholder 2">
            <a:extLst>
              <a:ext uri="{FF2B5EF4-FFF2-40B4-BE49-F238E27FC236}">
                <a16:creationId xmlns:a16="http://schemas.microsoft.com/office/drawing/2014/main" id="{CAC544F7-0042-524F-907D-A556136C8E02}"/>
              </a:ext>
            </a:extLst>
          </p:cNvPr>
          <p:cNvSpPr>
            <a:spLocks noGrp="1"/>
          </p:cNvSpPr>
          <p:nvPr>
            <p:ph type="body" sz="quarter" idx="10" hasCustomPrompt="1"/>
          </p:nvPr>
        </p:nvSpPr>
        <p:spPr>
          <a:xfrm>
            <a:off x="671689" y="833772"/>
            <a:ext cx="10063655" cy="488978"/>
          </a:xfrm>
          <a:prstGeom prst="rect">
            <a:avLst/>
          </a:prstGeom>
        </p:spPr>
        <p:txBody>
          <a:bodyPr/>
          <a:lstStyle>
            <a:lvl1pPr marL="0" indent="0">
              <a:buNone/>
              <a:defRPr sz="3000" b="1">
                <a:solidFill>
                  <a:srgbClr val="AC146E"/>
                </a:solidFill>
                <a:latin typeface="Arial" panose="020B0604020202020204" pitchFamily="34" charset="0"/>
                <a:cs typeface="Arial" panose="020B0604020202020204" pitchFamily="34" charset="0"/>
              </a:defRPr>
            </a:lvl1pPr>
          </a:lstStyle>
          <a:p>
            <a:r>
              <a:rPr lang="en-GB" dirty="0">
                <a:solidFill>
                  <a:srgbClr val="AC146E"/>
                </a:solidFill>
              </a:rPr>
              <a:t>Slide heading</a:t>
            </a:r>
            <a:endParaRPr lang="en-US" dirty="0"/>
          </a:p>
        </p:txBody>
      </p:sp>
    </p:spTree>
    <p:extLst>
      <p:ext uri="{BB962C8B-B14F-4D97-AF65-F5344CB8AC3E}">
        <p14:creationId xmlns:p14="http://schemas.microsoft.com/office/powerpoint/2010/main" val="1030070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6_Blank">
    <p:spTree>
      <p:nvGrpSpPr>
        <p:cNvPr id="1" name=""/>
        <p:cNvGrpSpPr/>
        <p:nvPr/>
      </p:nvGrpSpPr>
      <p:grpSpPr>
        <a:xfrm>
          <a:off x="0" y="0"/>
          <a:ext cx="0" cy="0"/>
          <a:chOff x="0" y="0"/>
          <a:chExt cx="0" cy="0"/>
        </a:xfrm>
      </p:grpSpPr>
      <p:sp>
        <p:nvSpPr>
          <p:cNvPr id="8" name="Text Placeholder 1">
            <a:extLst>
              <a:ext uri="{FF2B5EF4-FFF2-40B4-BE49-F238E27FC236}">
                <a16:creationId xmlns:a16="http://schemas.microsoft.com/office/drawing/2014/main" id="{7B753CED-EA97-9047-8E14-BC89F1AEE433}"/>
              </a:ext>
            </a:extLst>
          </p:cNvPr>
          <p:cNvSpPr>
            <a:spLocks noGrp="1"/>
          </p:cNvSpPr>
          <p:nvPr>
            <p:ph type="body" idx="11"/>
          </p:nvPr>
        </p:nvSpPr>
        <p:spPr>
          <a:xfrm>
            <a:off x="671687" y="1589352"/>
            <a:ext cx="11030455" cy="3578573"/>
          </a:xfrm>
          <a:prstGeom prst="rect">
            <a:avLst/>
          </a:prstGeom>
        </p:spPr>
        <p:txBody>
          <a:bodyPr/>
          <a:lstStyle>
            <a:lvl1pPr marL="0" indent="0">
              <a:buNone/>
              <a:defRPr sz="2000"/>
            </a:lvl1pPr>
          </a:lstStyle>
          <a:p>
            <a:r>
              <a:rPr lang="en-GB" b="1" dirty="0">
                <a:solidFill>
                  <a:schemeClr val="tx1"/>
                </a:solidFill>
                <a:latin typeface="Calibri" panose="020F0502020204030204" pitchFamily="34" charset="0"/>
                <a:cs typeface="Calibri" panose="020F0502020204030204" pitchFamily="34" charset="0"/>
              </a:rPr>
              <a:t>Text here</a:t>
            </a:r>
            <a:endParaRPr lang="en-GB" dirty="0">
              <a:solidFill>
                <a:schemeClr val="tx1"/>
              </a:solidFill>
              <a:latin typeface="Calibri" panose="020F0502020204030204" pitchFamily="34" charset="0"/>
              <a:cs typeface="Calibri" panose="020F0502020204030204" pitchFamily="34" charset="0"/>
            </a:endParaRPr>
          </a:p>
          <a:p>
            <a:r>
              <a:rPr lang="en-GB" dirty="0">
                <a:solidFill>
                  <a:schemeClr val="tx1"/>
                </a:solidFill>
                <a:latin typeface="Calibri" panose="020F0502020204030204" pitchFamily="34" charset="0"/>
                <a:cs typeface="Calibri" panose="020F0502020204030204" pitchFamily="34" charset="0"/>
              </a:rPr>
              <a:t>Include text here as you need to. Adjust line spacing and font size to fit as required.</a:t>
            </a:r>
          </a:p>
        </p:txBody>
      </p:sp>
      <p:sp>
        <p:nvSpPr>
          <p:cNvPr id="9" name="Text Placeholder 2">
            <a:extLst>
              <a:ext uri="{FF2B5EF4-FFF2-40B4-BE49-F238E27FC236}">
                <a16:creationId xmlns:a16="http://schemas.microsoft.com/office/drawing/2014/main" id="{CAC544F7-0042-524F-907D-A556136C8E02}"/>
              </a:ext>
            </a:extLst>
          </p:cNvPr>
          <p:cNvSpPr>
            <a:spLocks noGrp="1"/>
          </p:cNvSpPr>
          <p:nvPr>
            <p:ph type="body" sz="quarter" idx="10" hasCustomPrompt="1"/>
          </p:nvPr>
        </p:nvSpPr>
        <p:spPr>
          <a:xfrm>
            <a:off x="671689" y="833772"/>
            <a:ext cx="10063655" cy="488978"/>
          </a:xfrm>
          <a:prstGeom prst="rect">
            <a:avLst/>
          </a:prstGeom>
        </p:spPr>
        <p:txBody>
          <a:bodyPr/>
          <a:lstStyle>
            <a:lvl1pPr marL="0" indent="0">
              <a:buNone/>
              <a:defRPr sz="3000" b="1">
                <a:solidFill>
                  <a:srgbClr val="AC146E"/>
                </a:solidFill>
                <a:latin typeface="Arial" panose="020B0604020202020204" pitchFamily="34" charset="0"/>
                <a:cs typeface="Arial" panose="020B0604020202020204" pitchFamily="34" charset="0"/>
              </a:defRPr>
            </a:lvl1pPr>
          </a:lstStyle>
          <a:p>
            <a:r>
              <a:rPr lang="en-GB" dirty="0">
                <a:solidFill>
                  <a:srgbClr val="AC146E"/>
                </a:solidFill>
              </a:rPr>
              <a:t>Slide heading</a:t>
            </a:r>
            <a:endParaRPr lang="en-US" dirty="0"/>
          </a:p>
        </p:txBody>
      </p:sp>
    </p:spTree>
    <p:extLst>
      <p:ext uri="{BB962C8B-B14F-4D97-AF65-F5344CB8AC3E}">
        <p14:creationId xmlns:p14="http://schemas.microsoft.com/office/powerpoint/2010/main" val="366489924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7_Blank">
    <p:spTree>
      <p:nvGrpSpPr>
        <p:cNvPr id="1" name=""/>
        <p:cNvGrpSpPr/>
        <p:nvPr/>
      </p:nvGrpSpPr>
      <p:grpSpPr>
        <a:xfrm>
          <a:off x="0" y="0"/>
          <a:ext cx="0" cy="0"/>
          <a:chOff x="0" y="0"/>
          <a:chExt cx="0" cy="0"/>
        </a:xfrm>
      </p:grpSpPr>
      <p:sp>
        <p:nvSpPr>
          <p:cNvPr id="8" name="Text Placeholder 1">
            <a:extLst>
              <a:ext uri="{FF2B5EF4-FFF2-40B4-BE49-F238E27FC236}">
                <a16:creationId xmlns:a16="http://schemas.microsoft.com/office/drawing/2014/main" id="{7B753CED-EA97-9047-8E14-BC89F1AEE433}"/>
              </a:ext>
            </a:extLst>
          </p:cNvPr>
          <p:cNvSpPr>
            <a:spLocks noGrp="1"/>
          </p:cNvSpPr>
          <p:nvPr>
            <p:ph type="body" idx="11"/>
          </p:nvPr>
        </p:nvSpPr>
        <p:spPr>
          <a:xfrm>
            <a:off x="671687" y="1589352"/>
            <a:ext cx="11030455" cy="3578573"/>
          </a:xfrm>
          <a:prstGeom prst="rect">
            <a:avLst/>
          </a:prstGeom>
        </p:spPr>
        <p:txBody>
          <a:bodyPr/>
          <a:lstStyle>
            <a:lvl1pPr marL="0" indent="0">
              <a:buNone/>
              <a:defRPr sz="2000"/>
            </a:lvl1pPr>
          </a:lstStyle>
          <a:p>
            <a:r>
              <a:rPr lang="en-GB" b="1" dirty="0">
                <a:solidFill>
                  <a:schemeClr val="tx1"/>
                </a:solidFill>
                <a:latin typeface="Calibri" panose="020F0502020204030204" pitchFamily="34" charset="0"/>
                <a:cs typeface="Calibri" panose="020F0502020204030204" pitchFamily="34" charset="0"/>
              </a:rPr>
              <a:t>Text here</a:t>
            </a:r>
            <a:endParaRPr lang="en-GB" dirty="0">
              <a:solidFill>
                <a:schemeClr val="tx1"/>
              </a:solidFill>
              <a:latin typeface="Calibri" panose="020F0502020204030204" pitchFamily="34" charset="0"/>
              <a:cs typeface="Calibri" panose="020F0502020204030204" pitchFamily="34" charset="0"/>
            </a:endParaRPr>
          </a:p>
          <a:p>
            <a:r>
              <a:rPr lang="en-GB" dirty="0">
                <a:solidFill>
                  <a:schemeClr val="tx1"/>
                </a:solidFill>
                <a:latin typeface="Calibri" panose="020F0502020204030204" pitchFamily="34" charset="0"/>
                <a:cs typeface="Calibri" panose="020F0502020204030204" pitchFamily="34" charset="0"/>
              </a:rPr>
              <a:t>Include text here as you need to. Adjust line spacing and font size to fit as required.</a:t>
            </a:r>
          </a:p>
        </p:txBody>
      </p:sp>
      <p:sp>
        <p:nvSpPr>
          <p:cNvPr id="9" name="Text Placeholder 2">
            <a:extLst>
              <a:ext uri="{FF2B5EF4-FFF2-40B4-BE49-F238E27FC236}">
                <a16:creationId xmlns:a16="http://schemas.microsoft.com/office/drawing/2014/main" id="{CAC544F7-0042-524F-907D-A556136C8E02}"/>
              </a:ext>
            </a:extLst>
          </p:cNvPr>
          <p:cNvSpPr>
            <a:spLocks noGrp="1"/>
          </p:cNvSpPr>
          <p:nvPr>
            <p:ph type="body" sz="quarter" idx="10" hasCustomPrompt="1"/>
          </p:nvPr>
        </p:nvSpPr>
        <p:spPr>
          <a:xfrm>
            <a:off x="671689" y="833772"/>
            <a:ext cx="10063655" cy="488978"/>
          </a:xfrm>
          <a:prstGeom prst="rect">
            <a:avLst/>
          </a:prstGeom>
        </p:spPr>
        <p:txBody>
          <a:bodyPr/>
          <a:lstStyle>
            <a:lvl1pPr marL="0" indent="0">
              <a:buNone/>
              <a:defRPr sz="3000" b="1">
                <a:solidFill>
                  <a:srgbClr val="AC146E"/>
                </a:solidFill>
                <a:latin typeface="Arial" panose="020B0604020202020204" pitchFamily="34" charset="0"/>
                <a:cs typeface="Arial" panose="020B0604020202020204" pitchFamily="34" charset="0"/>
              </a:defRPr>
            </a:lvl1pPr>
          </a:lstStyle>
          <a:p>
            <a:r>
              <a:rPr lang="en-GB" dirty="0">
                <a:solidFill>
                  <a:srgbClr val="AC146E"/>
                </a:solidFill>
              </a:rPr>
              <a:t>Slide heading</a:t>
            </a:r>
            <a:endParaRPr lang="en-US" dirty="0"/>
          </a:p>
        </p:txBody>
      </p:sp>
    </p:spTree>
    <p:extLst>
      <p:ext uri="{BB962C8B-B14F-4D97-AF65-F5344CB8AC3E}">
        <p14:creationId xmlns:p14="http://schemas.microsoft.com/office/powerpoint/2010/main" val="340789139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8_Blank">
    <p:spTree>
      <p:nvGrpSpPr>
        <p:cNvPr id="1" name=""/>
        <p:cNvGrpSpPr/>
        <p:nvPr/>
      </p:nvGrpSpPr>
      <p:grpSpPr>
        <a:xfrm>
          <a:off x="0" y="0"/>
          <a:ext cx="0" cy="0"/>
          <a:chOff x="0" y="0"/>
          <a:chExt cx="0" cy="0"/>
        </a:xfrm>
      </p:grpSpPr>
      <p:sp>
        <p:nvSpPr>
          <p:cNvPr id="8" name="Text Placeholder 1">
            <a:extLst>
              <a:ext uri="{FF2B5EF4-FFF2-40B4-BE49-F238E27FC236}">
                <a16:creationId xmlns:a16="http://schemas.microsoft.com/office/drawing/2014/main" id="{7B753CED-EA97-9047-8E14-BC89F1AEE433}"/>
              </a:ext>
            </a:extLst>
          </p:cNvPr>
          <p:cNvSpPr>
            <a:spLocks noGrp="1"/>
          </p:cNvSpPr>
          <p:nvPr>
            <p:ph type="body" idx="11"/>
          </p:nvPr>
        </p:nvSpPr>
        <p:spPr>
          <a:xfrm>
            <a:off x="671687" y="1589352"/>
            <a:ext cx="11030455" cy="3578573"/>
          </a:xfrm>
          <a:prstGeom prst="rect">
            <a:avLst/>
          </a:prstGeom>
        </p:spPr>
        <p:txBody>
          <a:bodyPr/>
          <a:lstStyle>
            <a:lvl1pPr marL="0" indent="0">
              <a:buNone/>
              <a:defRPr sz="2000"/>
            </a:lvl1pPr>
          </a:lstStyle>
          <a:p>
            <a:r>
              <a:rPr lang="en-GB" b="1" dirty="0">
                <a:solidFill>
                  <a:schemeClr val="tx1"/>
                </a:solidFill>
                <a:latin typeface="Calibri" panose="020F0502020204030204" pitchFamily="34" charset="0"/>
                <a:cs typeface="Calibri" panose="020F0502020204030204" pitchFamily="34" charset="0"/>
              </a:rPr>
              <a:t>Text here</a:t>
            </a:r>
            <a:endParaRPr lang="en-GB" dirty="0">
              <a:solidFill>
                <a:schemeClr val="tx1"/>
              </a:solidFill>
              <a:latin typeface="Calibri" panose="020F0502020204030204" pitchFamily="34" charset="0"/>
              <a:cs typeface="Calibri" panose="020F0502020204030204" pitchFamily="34" charset="0"/>
            </a:endParaRPr>
          </a:p>
          <a:p>
            <a:r>
              <a:rPr lang="en-GB" dirty="0">
                <a:solidFill>
                  <a:schemeClr val="tx1"/>
                </a:solidFill>
                <a:latin typeface="Calibri" panose="020F0502020204030204" pitchFamily="34" charset="0"/>
                <a:cs typeface="Calibri" panose="020F0502020204030204" pitchFamily="34" charset="0"/>
              </a:rPr>
              <a:t>Include text here as you need to. Adjust line spacing and font size to fit as required.</a:t>
            </a:r>
          </a:p>
        </p:txBody>
      </p:sp>
      <p:sp>
        <p:nvSpPr>
          <p:cNvPr id="9" name="Text Placeholder 2">
            <a:extLst>
              <a:ext uri="{FF2B5EF4-FFF2-40B4-BE49-F238E27FC236}">
                <a16:creationId xmlns:a16="http://schemas.microsoft.com/office/drawing/2014/main" id="{CAC544F7-0042-524F-907D-A556136C8E02}"/>
              </a:ext>
            </a:extLst>
          </p:cNvPr>
          <p:cNvSpPr>
            <a:spLocks noGrp="1"/>
          </p:cNvSpPr>
          <p:nvPr>
            <p:ph type="body" sz="quarter" idx="10" hasCustomPrompt="1"/>
          </p:nvPr>
        </p:nvSpPr>
        <p:spPr>
          <a:xfrm>
            <a:off x="671689" y="833772"/>
            <a:ext cx="10063655" cy="488978"/>
          </a:xfrm>
          <a:prstGeom prst="rect">
            <a:avLst/>
          </a:prstGeom>
        </p:spPr>
        <p:txBody>
          <a:bodyPr/>
          <a:lstStyle>
            <a:lvl1pPr marL="0" indent="0">
              <a:buNone/>
              <a:defRPr sz="3000" b="1">
                <a:solidFill>
                  <a:srgbClr val="AC146E"/>
                </a:solidFill>
                <a:latin typeface="Arial" panose="020B0604020202020204" pitchFamily="34" charset="0"/>
                <a:cs typeface="Arial" panose="020B0604020202020204" pitchFamily="34" charset="0"/>
              </a:defRPr>
            </a:lvl1pPr>
          </a:lstStyle>
          <a:p>
            <a:r>
              <a:rPr lang="en-GB" dirty="0">
                <a:solidFill>
                  <a:srgbClr val="AC146E"/>
                </a:solidFill>
              </a:rPr>
              <a:t>Slide heading</a:t>
            </a:r>
            <a:endParaRPr lang="en-US" dirty="0"/>
          </a:p>
        </p:txBody>
      </p:sp>
    </p:spTree>
    <p:extLst>
      <p:ext uri="{BB962C8B-B14F-4D97-AF65-F5344CB8AC3E}">
        <p14:creationId xmlns:p14="http://schemas.microsoft.com/office/powerpoint/2010/main" val="15341427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slideLayout" Target="../slideLayouts/slideLayout4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theme" Target="../theme/theme3.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5EB7"/>
        </a:solidFill>
        <a:effectLst/>
      </p:bgPr>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F1D8E444-51BE-44E6-9F36-1269F90B445D}" type="datetime2">
              <a:rPr lang="en-GB" smtClean="0"/>
              <a:t>Friday, 22 May 2026</a:t>
            </a:fld>
            <a:endParaRPr lang="en-GB"/>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r>
              <a:rPr lang="en-GB"/>
              <a:t>Bucks Mental Health Support Team </a:t>
            </a:r>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2C2E9A74-5D24-47BD-8364-1DE3F702A2F2}" type="slidenum">
              <a:rPr lang="en-GB" smtClean="0"/>
              <a:t>‹#›</a:t>
            </a:fld>
            <a:endParaRPr lang="en-GB"/>
          </a:p>
        </p:txBody>
      </p:sp>
    </p:spTree>
    <p:extLst>
      <p:ext uri="{BB962C8B-B14F-4D97-AF65-F5344CB8AC3E}">
        <p14:creationId xmlns:p14="http://schemas.microsoft.com/office/powerpoint/2010/main" val="323226158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5EB7"/>
        </a:solidFill>
        <a:effectLst/>
      </p:bgPr>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F1D8E444-51BE-44E6-9F36-1269F90B445D}" type="datetime2">
              <a:rPr lang="en-GB" smtClean="0"/>
              <a:t>Friday, 22 May 2026</a:t>
            </a:fld>
            <a:endParaRPr lang="en-GB"/>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r>
              <a:rPr lang="en-GB"/>
              <a:t>Bucks Mental Health Support Team </a:t>
            </a:r>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2C2E9A74-5D24-47BD-8364-1DE3F702A2F2}" type="slidenum">
              <a:rPr lang="en-GB" smtClean="0"/>
              <a:t>‹#›</a:t>
            </a:fld>
            <a:endParaRPr lang="en-GB"/>
          </a:p>
        </p:txBody>
      </p:sp>
    </p:spTree>
    <p:extLst>
      <p:ext uri="{BB962C8B-B14F-4D97-AF65-F5344CB8AC3E}">
        <p14:creationId xmlns:p14="http://schemas.microsoft.com/office/powerpoint/2010/main" val="3927020775"/>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9275DBB-317E-1CE6-C4F6-242D7A79EC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1A0A15-0B4F-AC51-FC86-12FBDA2DA29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99F529-2B7C-06E7-2760-3112AA6DF22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ECA875-2B6C-46D2-8C54-D0CD590D53D8}" type="datetimeFigureOut">
              <a:rPr lang="en-GB" smtClean="0"/>
              <a:t>22/05/2026</a:t>
            </a:fld>
            <a:endParaRPr lang="en-GB"/>
          </a:p>
        </p:txBody>
      </p:sp>
      <p:sp>
        <p:nvSpPr>
          <p:cNvPr id="5" name="Footer Placeholder 4">
            <a:extLst>
              <a:ext uri="{FF2B5EF4-FFF2-40B4-BE49-F238E27FC236}">
                <a16:creationId xmlns:a16="http://schemas.microsoft.com/office/drawing/2014/main" id="{B52E6A3E-FF92-E25B-73DF-3442199FE1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A85C35D-96C9-4D5A-3EFE-659CFE6157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8DBDB5-9246-45E8-A121-C06D263E662D}" type="slidenum">
              <a:rPr lang="en-GB" smtClean="0"/>
              <a:t>‹#›</a:t>
            </a:fld>
            <a:endParaRPr lang="en-GB"/>
          </a:p>
        </p:txBody>
      </p:sp>
    </p:spTree>
    <p:extLst>
      <p:ext uri="{BB962C8B-B14F-4D97-AF65-F5344CB8AC3E}">
        <p14:creationId xmlns:p14="http://schemas.microsoft.com/office/powerpoint/2010/main" val="59479260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 id="2147483702"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hyperlink" Target="https://creativecommons.org/licenses/by/3.0/" TargetMode="External"/><Relationship Id="rId4" Type="http://schemas.openxmlformats.org/officeDocument/2006/relationships/hyperlink" Target="https://psu.pb.unizin.org/psych432/chapter/chapter-1/"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8.svg"/><Relationship Id="rId5" Type="http://schemas.openxmlformats.org/officeDocument/2006/relationships/image" Target="../media/image17.sv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6.xml"/><Relationship Id="rId1" Type="http://schemas.openxmlformats.org/officeDocument/2006/relationships/slideLayout" Target="../slideLayouts/slideLayout3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notesSlide" Target="../notesSlides/notesSlide17.xml"/><Relationship Id="rId1" Type="http://schemas.openxmlformats.org/officeDocument/2006/relationships/slideLayout" Target="../slideLayouts/slideLayout35.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8.xml"/><Relationship Id="rId1" Type="http://schemas.openxmlformats.org/officeDocument/2006/relationships/slideLayout" Target="../slideLayouts/slideLayout36.xml"/><Relationship Id="rId6" Type="http://schemas.openxmlformats.org/officeDocument/2006/relationships/image" Target="../media/image31.png"/><Relationship Id="rId5" Type="http://schemas.openxmlformats.org/officeDocument/2006/relationships/image" Target="../media/image30.jpeg"/><Relationship Id="rId4" Type="http://schemas.openxmlformats.org/officeDocument/2006/relationships/image" Target="../media/image29.jpeg"/></Relationships>
</file>

<file path=ppt/slides/_rels/slide1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9.xml"/><Relationship Id="rId1" Type="http://schemas.openxmlformats.org/officeDocument/2006/relationships/slideLayout" Target="../slideLayouts/slideLayout37.xml"/><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23.jpeg"/><Relationship Id="rId7" Type="http://schemas.openxmlformats.org/officeDocument/2006/relationships/image" Target="../media/image36.jpeg"/><Relationship Id="rId2" Type="http://schemas.openxmlformats.org/officeDocument/2006/relationships/notesSlide" Target="../notesSlides/notesSlide20.xml"/><Relationship Id="rId1" Type="http://schemas.openxmlformats.org/officeDocument/2006/relationships/slideLayout" Target="../slideLayouts/slideLayout38.xml"/><Relationship Id="rId6" Type="http://schemas.openxmlformats.org/officeDocument/2006/relationships/image" Target="../media/image35.png"/><Relationship Id="rId5" Type="http://schemas.openxmlformats.org/officeDocument/2006/relationships/image" Target="../media/image34.jpeg"/><Relationship Id="rId4" Type="http://schemas.openxmlformats.org/officeDocument/2006/relationships/image" Target="../media/image33.jpeg"/></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41.jpeg"/><Relationship Id="rId2" Type="http://schemas.openxmlformats.org/officeDocument/2006/relationships/notesSlide" Target="../notesSlides/notesSlide21.xml"/><Relationship Id="rId1" Type="http://schemas.openxmlformats.org/officeDocument/2006/relationships/slideLayout" Target="../slideLayouts/slideLayout39.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23.jpeg"/></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2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50.png"/><Relationship Id="rId4" Type="http://schemas.openxmlformats.org/officeDocument/2006/relationships/image" Target="../media/image49.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53.png"/><Relationship Id="rId4" Type="http://schemas.openxmlformats.org/officeDocument/2006/relationships/image" Target="../media/image52.png"/></Relationships>
</file>

<file path=ppt/slides/_rels/slide3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56.jpeg"/><Relationship Id="rId4" Type="http://schemas.openxmlformats.org/officeDocument/2006/relationships/image" Target="../media/image55.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03463256-2874-4AB8-BE2C-9DE89C4A7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pic>
        <p:nvPicPr>
          <p:cNvPr id="3" name="Picture 2" descr="Logo, company name&#10;&#10;Description automatically generated">
            <a:extLst>
              <a:ext uri="{FF2B5EF4-FFF2-40B4-BE49-F238E27FC236}">
                <a16:creationId xmlns:a16="http://schemas.microsoft.com/office/drawing/2014/main" id="{E19D5A21-2519-93BC-3FD7-94E628B82E97}"/>
              </a:ext>
            </a:extLst>
          </p:cNvPr>
          <p:cNvPicPr>
            <a:picLocks noChangeAspect="1"/>
          </p:cNvPicPr>
          <p:nvPr/>
        </p:nvPicPr>
        <p:blipFill rotWithShape="1">
          <a:blip r:embed="rId3">
            <a:extLst>
              <a:ext uri="{28A0092B-C50C-407E-A947-70E740481C1C}">
                <a14:useLocalDpi xmlns:a14="http://schemas.microsoft.com/office/drawing/2010/main" val="0"/>
              </a:ext>
            </a:extLst>
          </a:blip>
          <a:srcRect t="11178" b="15559"/>
          <a:stretch/>
        </p:blipFill>
        <p:spPr>
          <a:xfrm>
            <a:off x="4024108" y="279112"/>
            <a:ext cx="4299424" cy="3149888"/>
          </a:xfrm>
          <a:prstGeom prst="rect">
            <a:avLst/>
          </a:prstGeom>
        </p:spPr>
      </p:pic>
      <p:sp>
        <p:nvSpPr>
          <p:cNvPr id="49" name="Rectangle 48">
            <a:extLst>
              <a:ext uri="{FF2B5EF4-FFF2-40B4-BE49-F238E27FC236}">
                <a16:creationId xmlns:a16="http://schemas.microsoft.com/office/drawing/2014/main" id="{96078A10-9FA1-43BD-9125-BEF5DB4D6D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3657600"/>
            <a:ext cx="12188952"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sp>
        <p:nvSpPr>
          <p:cNvPr id="6" name="TextBox 5">
            <a:extLst>
              <a:ext uri="{FF2B5EF4-FFF2-40B4-BE49-F238E27FC236}">
                <a16:creationId xmlns:a16="http://schemas.microsoft.com/office/drawing/2014/main" id="{58517384-458C-FFBB-9A0B-5806DA6FE5A3}"/>
              </a:ext>
            </a:extLst>
          </p:cNvPr>
          <p:cNvSpPr txBox="1"/>
          <p:nvPr/>
        </p:nvSpPr>
        <p:spPr>
          <a:xfrm>
            <a:off x="0" y="4279612"/>
            <a:ext cx="12188952" cy="58477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FFFFFF"/>
                </a:solidFill>
                <a:effectLst/>
                <a:uLnTx/>
                <a:uFillTx/>
                <a:latin typeface="Corbel" panose="020B0503020204020204"/>
                <a:ea typeface="+mn-ea"/>
                <a:cs typeface="+mn-cs"/>
              </a:rPr>
              <a:t>Emotional Regulation Skills  </a:t>
            </a:r>
            <a:endParaRPr kumimoji="0" lang="en-GB" sz="1800" b="1" i="0" u="none" strike="noStrike" kern="1200" cap="none" spc="0" normalizeH="0" baseline="0" noProof="0" dirty="0">
              <a:ln>
                <a:noFill/>
              </a:ln>
              <a:solidFill>
                <a:srgbClr val="FFFFFF"/>
              </a:solidFill>
              <a:effectLst/>
              <a:uLnTx/>
              <a:uFillTx/>
              <a:latin typeface="Corbel" panose="020B0503020204020204"/>
              <a:ea typeface="+mn-ea"/>
              <a:cs typeface="+mn-cs"/>
            </a:endParaRPr>
          </a:p>
        </p:txBody>
      </p:sp>
      <p:pic>
        <p:nvPicPr>
          <p:cNvPr id="8" name="Picture 7">
            <a:extLst>
              <a:ext uri="{FF2B5EF4-FFF2-40B4-BE49-F238E27FC236}">
                <a16:creationId xmlns:a16="http://schemas.microsoft.com/office/drawing/2014/main" id="{92E3CC46-9EBD-AE49-53B4-2283BD9A73FB}"/>
              </a:ext>
            </a:extLst>
          </p:cNvPr>
          <p:cNvPicPr>
            <a:picLocks noChangeAspect="1"/>
          </p:cNvPicPr>
          <p:nvPr/>
        </p:nvPicPr>
        <p:blipFill>
          <a:blip r:embed="rId4"/>
          <a:stretch>
            <a:fillRect/>
          </a:stretch>
        </p:blipFill>
        <p:spPr>
          <a:xfrm>
            <a:off x="8239434" y="6059355"/>
            <a:ext cx="5736833" cy="798645"/>
          </a:xfrm>
          <a:prstGeom prst="rect">
            <a:avLst/>
          </a:prstGeom>
        </p:spPr>
      </p:pic>
    </p:spTree>
    <p:extLst>
      <p:ext uri="{BB962C8B-B14F-4D97-AF65-F5344CB8AC3E}">
        <p14:creationId xmlns:p14="http://schemas.microsoft.com/office/powerpoint/2010/main" val="1331103500"/>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1E792-E3B0-C2FD-60DF-30D3523C0FDC}"/>
              </a:ext>
            </a:extLst>
          </p:cNvPr>
          <p:cNvSpPr>
            <a:spLocks noGrp="1"/>
          </p:cNvSpPr>
          <p:nvPr>
            <p:ph type="title"/>
          </p:nvPr>
        </p:nvSpPr>
        <p:spPr/>
        <p:txBody>
          <a:bodyPr/>
          <a:lstStyle/>
          <a:p>
            <a:r>
              <a:rPr lang="en-GB" dirty="0"/>
              <a:t>Who are We? </a:t>
            </a:r>
          </a:p>
        </p:txBody>
      </p:sp>
      <p:sp>
        <p:nvSpPr>
          <p:cNvPr id="4" name="Content Placeholder 3">
            <a:extLst>
              <a:ext uri="{FF2B5EF4-FFF2-40B4-BE49-F238E27FC236}">
                <a16:creationId xmlns:a16="http://schemas.microsoft.com/office/drawing/2014/main" id="{095AA48D-EE2C-BB0E-DC0A-5A6EB9C156B8}"/>
              </a:ext>
            </a:extLst>
          </p:cNvPr>
          <p:cNvSpPr>
            <a:spLocks noGrp="1"/>
          </p:cNvSpPr>
          <p:nvPr>
            <p:ph sz="half" idx="2"/>
          </p:nvPr>
        </p:nvSpPr>
        <p:spPr/>
        <p:txBody>
          <a:bodyPr vert="horz" lIns="91440" tIns="45720" rIns="91440" bIns="45720" rtlCol="0" anchor="ctr">
            <a:normAutofit/>
          </a:bodyPr>
          <a:lstStyle/>
          <a:p>
            <a:r>
              <a:rPr lang="en-GB" b="1" dirty="0"/>
              <a:t>Grace Wardle</a:t>
            </a:r>
            <a:r>
              <a:rPr lang="en-GB" dirty="0"/>
              <a:t>– Education Mental Health Practitioner – School Link Worker</a:t>
            </a:r>
          </a:p>
          <a:p>
            <a:pPr marL="0" indent="0">
              <a:buNone/>
            </a:pPr>
            <a:endParaRPr lang="en-GB" dirty="0"/>
          </a:p>
        </p:txBody>
      </p:sp>
      <p:pic>
        <p:nvPicPr>
          <p:cNvPr id="8" name="Picture Placeholder 7">
            <a:extLst>
              <a:ext uri="{FF2B5EF4-FFF2-40B4-BE49-F238E27FC236}">
                <a16:creationId xmlns:a16="http://schemas.microsoft.com/office/drawing/2014/main" id="{6E13D1F9-34EC-0E36-C03A-C2632C150DED}"/>
              </a:ext>
            </a:extLst>
          </p:cNvPr>
          <p:cNvPicPr>
            <a:picLocks noGrp="1" noChangeAspect="1"/>
          </p:cNvPicPr>
          <p:nvPr>
            <p:ph sz="quarter" idx="4"/>
          </p:nvPr>
        </p:nvPicPr>
        <p:blipFill rotWithShape="1">
          <a:blip r:embed="rId3"/>
          <a:srcRect l="-777" r="312"/>
          <a:stretch/>
        </p:blipFill>
        <p:spPr>
          <a:xfrm>
            <a:off x="6076183" y="2153265"/>
            <a:ext cx="5778121" cy="4069461"/>
          </a:xfrm>
          <a:prstGeom prst="rect">
            <a:avLst/>
          </a:prstGeom>
        </p:spPr>
      </p:pic>
    </p:spTree>
    <p:extLst>
      <p:ext uri="{BB962C8B-B14F-4D97-AF65-F5344CB8AC3E}">
        <p14:creationId xmlns:p14="http://schemas.microsoft.com/office/powerpoint/2010/main" val="40638388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4864C-CD37-E664-5211-33A34C5C60BF}"/>
              </a:ext>
            </a:extLst>
          </p:cNvPr>
          <p:cNvSpPr>
            <a:spLocks noGrp="1"/>
          </p:cNvSpPr>
          <p:nvPr>
            <p:ph type="title"/>
          </p:nvPr>
        </p:nvSpPr>
        <p:spPr/>
        <p:txBody>
          <a:bodyPr/>
          <a:lstStyle/>
          <a:p>
            <a:r>
              <a:rPr lang="en-US" dirty="0"/>
              <a:t>Before we start</a:t>
            </a:r>
          </a:p>
        </p:txBody>
      </p:sp>
      <p:sp>
        <p:nvSpPr>
          <p:cNvPr id="3" name="Content Placeholder 2">
            <a:extLst>
              <a:ext uri="{FF2B5EF4-FFF2-40B4-BE49-F238E27FC236}">
                <a16:creationId xmlns:a16="http://schemas.microsoft.com/office/drawing/2014/main" id="{F73C7D9E-9834-46DC-7321-451BB47B26E6}"/>
              </a:ext>
            </a:extLst>
          </p:cNvPr>
          <p:cNvSpPr>
            <a:spLocks noGrp="1"/>
          </p:cNvSpPr>
          <p:nvPr>
            <p:ph idx="1"/>
          </p:nvPr>
        </p:nvSpPr>
        <p:spPr/>
        <p:txBody>
          <a:bodyPr vert="horz" lIns="91440" tIns="45720" rIns="91440" bIns="45720" rtlCol="0" anchor="t">
            <a:normAutofit/>
          </a:bodyPr>
          <a:lstStyle/>
          <a:p>
            <a:r>
              <a:rPr lang="en-US" dirty="0"/>
              <a:t>This is not about turning you into therapists</a:t>
            </a:r>
          </a:p>
          <a:p>
            <a:r>
              <a:rPr lang="en-US" dirty="0"/>
              <a:t>It aims to support those who want to feel more confident with responding to their child when they are dysregulated and with imputing wellbeing strategies. </a:t>
            </a:r>
          </a:p>
          <a:p>
            <a:r>
              <a:rPr lang="en-GB" dirty="0"/>
              <a:t>We can’t go into personal child‑specific concerns during the session, but will be available for questions at the end.</a:t>
            </a:r>
            <a:endParaRPr lang="en-US" dirty="0"/>
          </a:p>
          <a:p>
            <a:endParaRPr lang="en-US" dirty="0"/>
          </a:p>
        </p:txBody>
      </p:sp>
      <p:pic>
        <p:nvPicPr>
          <p:cNvPr id="4" name="Picture 3" descr="A cartoon of a cup of tea&#10;&#10;Description automatically generated">
            <a:extLst>
              <a:ext uri="{FF2B5EF4-FFF2-40B4-BE49-F238E27FC236}">
                <a16:creationId xmlns:a16="http://schemas.microsoft.com/office/drawing/2014/main" id="{6D1D2AA1-E43F-051D-B922-13F607B1FA3D}"/>
              </a:ext>
            </a:extLst>
          </p:cNvPr>
          <p:cNvPicPr>
            <a:picLocks noChangeAspect="1"/>
          </p:cNvPicPr>
          <p:nvPr/>
        </p:nvPicPr>
        <p:blipFill>
          <a:blip r:embed="rId3"/>
          <a:stretch>
            <a:fillRect/>
          </a:stretch>
        </p:blipFill>
        <p:spPr>
          <a:xfrm>
            <a:off x="4367732" y="4118504"/>
            <a:ext cx="3913030" cy="2361010"/>
          </a:xfrm>
          <a:prstGeom prst="rect">
            <a:avLst/>
          </a:prstGeom>
        </p:spPr>
      </p:pic>
    </p:spTree>
    <p:extLst>
      <p:ext uri="{BB962C8B-B14F-4D97-AF65-F5344CB8AC3E}">
        <p14:creationId xmlns:p14="http://schemas.microsoft.com/office/powerpoint/2010/main" val="40481657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1E792-E3B0-C2FD-60DF-30D3523C0FDC}"/>
              </a:ext>
            </a:extLst>
          </p:cNvPr>
          <p:cNvSpPr>
            <a:spLocks noGrp="1"/>
          </p:cNvSpPr>
          <p:nvPr>
            <p:ph type="title"/>
          </p:nvPr>
        </p:nvSpPr>
        <p:spPr/>
        <p:txBody>
          <a:bodyPr/>
          <a:lstStyle/>
          <a:p>
            <a:r>
              <a:rPr lang="en-GB" dirty="0"/>
              <a:t>What we will cover today </a:t>
            </a:r>
          </a:p>
        </p:txBody>
      </p:sp>
      <p:sp>
        <p:nvSpPr>
          <p:cNvPr id="4" name="Content Placeholder 3">
            <a:extLst>
              <a:ext uri="{FF2B5EF4-FFF2-40B4-BE49-F238E27FC236}">
                <a16:creationId xmlns:a16="http://schemas.microsoft.com/office/drawing/2014/main" id="{095AA48D-EE2C-BB0E-DC0A-5A6EB9C156B8}"/>
              </a:ext>
            </a:extLst>
          </p:cNvPr>
          <p:cNvSpPr>
            <a:spLocks noGrp="1"/>
          </p:cNvSpPr>
          <p:nvPr>
            <p:ph sz="half" idx="2"/>
          </p:nvPr>
        </p:nvSpPr>
        <p:spPr>
          <a:xfrm>
            <a:off x="1207008" y="2115671"/>
            <a:ext cx="8779674" cy="4107055"/>
          </a:xfrm>
        </p:spPr>
        <p:txBody>
          <a:bodyPr>
            <a:normAutofit/>
          </a:bodyPr>
          <a:lstStyle/>
          <a:p>
            <a:r>
              <a:rPr lang="en-GB" dirty="0"/>
              <a:t>Mental Health and MHST Overview </a:t>
            </a:r>
          </a:p>
          <a:p>
            <a:r>
              <a:rPr lang="en-GB" dirty="0"/>
              <a:t>CBT Cycle </a:t>
            </a:r>
          </a:p>
          <a:p>
            <a:r>
              <a:rPr lang="en-GB" dirty="0"/>
              <a:t>Social and Emotional Skills (flipping you lid model) </a:t>
            </a:r>
          </a:p>
          <a:p>
            <a:r>
              <a:rPr lang="en-GB" dirty="0"/>
              <a:t>Ways to Support your child</a:t>
            </a:r>
          </a:p>
          <a:p>
            <a:r>
              <a:rPr lang="en-GB" dirty="0"/>
              <a:t>Additional Training for you </a:t>
            </a:r>
          </a:p>
          <a:p>
            <a:r>
              <a:rPr lang="en-GB" dirty="0"/>
              <a:t>Free resources for you to use </a:t>
            </a:r>
          </a:p>
          <a:p>
            <a:r>
              <a:rPr lang="en-GB" dirty="0"/>
              <a:t>Relaxation Strategies </a:t>
            </a:r>
          </a:p>
          <a:p>
            <a:endParaRPr lang="en-GB" dirty="0"/>
          </a:p>
        </p:txBody>
      </p:sp>
    </p:spTree>
    <p:extLst>
      <p:ext uri="{BB962C8B-B14F-4D97-AF65-F5344CB8AC3E}">
        <p14:creationId xmlns:p14="http://schemas.microsoft.com/office/powerpoint/2010/main" val="15973057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130C1-4108-5F98-F7DE-19412892B954}"/>
              </a:ext>
            </a:extLst>
          </p:cNvPr>
          <p:cNvSpPr>
            <a:spLocks noGrp="1"/>
          </p:cNvSpPr>
          <p:nvPr>
            <p:ph type="title"/>
          </p:nvPr>
        </p:nvSpPr>
        <p:spPr>
          <a:xfrm>
            <a:off x="1202919" y="573740"/>
            <a:ext cx="9784080" cy="1219195"/>
          </a:xfrm>
        </p:spPr>
        <p:txBody>
          <a:bodyPr>
            <a:normAutofit fontScale="90000"/>
          </a:bodyPr>
          <a:lstStyle/>
          <a:p>
            <a:r>
              <a:rPr lang="en-GB"/>
              <a:t>What would</a:t>
            </a:r>
            <a:r>
              <a:rPr lang="en-GB" b="1"/>
              <a:t> you</a:t>
            </a:r>
            <a:r>
              <a:rPr lang="en-GB"/>
              <a:t> like to get out of this session? </a:t>
            </a:r>
            <a:br>
              <a:rPr lang="en-GB"/>
            </a:br>
            <a:endParaRPr lang="en-GB"/>
          </a:p>
        </p:txBody>
      </p:sp>
      <p:pic>
        <p:nvPicPr>
          <p:cNvPr id="7" name="Picture 2" descr="The Art of Asking Questions">
            <a:extLst>
              <a:ext uri="{FF2B5EF4-FFF2-40B4-BE49-F238E27FC236}">
                <a16:creationId xmlns:a16="http://schemas.microsoft.com/office/drawing/2014/main" id="{7B4CAF79-6BEC-B597-6947-BCD9D1F69563}"/>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1770275" y="1807275"/>
            <a:ext cx="8649368" cy="5050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57075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59FBC34-6E76-F983-B915-3A91E0DA45AD}"/>
              </a:ext>
            </a:extLst>
          </p:cNvPr>
          <p:cNvSpPr>
            <a:spLocks noGrp="1"/>
          </p:cNvSpPr>
          <p:nvPr>
            <p:ph type="title"/>
          </p:nvPr>
        </p:nvSpPr>
        <p:spPr>
          <a:xfrm>
            <a:off x="858670" y="284176"/>
            <a:ext cx="10128329" cy="1508760"/>
          </a:xfrm>
        </p:spPr>
        <p:txBody>
          <a:bodyPr/>
          <a:lstStyle/>
          <a:p>
            <a:r>
              <a:rPr lang="en-GB"/>
              <a:t>Background </a:t>
            </a:r>
          </a:p>
        </p:txBody>
      </p:sp>
      <p:sp>
        <p:nvSpPr>
          <p:cNvPr id="9" name="TextBox 8">
            <a:extLst>
              <a:ext uri="{FF2B5EF4-FFF2-40B4-BE49-F238E27FC236}">
                <a16:creationId xmlns:a16="http://schemas.microsoft.com/office/drawing/2014/main" id="{8CADCDEF-D263-D0BA-70FF-5E69C3839299}"/>
              </a:ext>
            </a:extLst>
          </p:cNvPr>
          <p:cNvSpPr txBox="1"/>
          <p:nvPr/>
        </p:nvSpPr>
        <p:spPr>
          <a:xfrm>
            <a:off x="858670" y="1631566"/>
            <a:ext cx="10472578" cy="4862870"/>
          </a:xfrm>
          <a:prstGeom prst="rect">
            <a:avLst/>
          </a:prstGeom>
          <a:noFill/>
        </p:spPr>
        <p:txBody>
          <a:bodyPr wrap="square" lIns="91440" tIns="45720" rIns="91440" bIns="45720" rtlCol="0" anchor="t">
            <a:spAutoFit/>
          </a:bodyPr>
          <a:lstStyle/>
          <a:p>
            <a:pPr marL="285750" indent="-285750" defTabSz="914400">
              <a:buFont typeface="Arial" panose="020B0604020202020204" pitchFamily="34" charset="0"/>
              <a:buChar char="•"/>
            </a:pPr>
            <a:endParaRPr lang="en-GB" sz="1400" dirty="0">
              <a:solidFill>
                <a:prstClr val="white"/>
              </a:solidFill>
              <a:latin typeface="Calibri" panose="020F0502020204030204"/>
            </a:endParaRPr>
          </a:p>
          <a:p>
            <a:pPr marL="342900" indent="-342900" defTabSz="914400">
              <a:buFont typeface="Wingdings" panose="05000000000000000000" pitchFamily="2" charset="2"/>
              <a:buChar char="q"/>
            </a:pPr>
            <a:endParaRPr lang="en-US" sz="2000" dirty="0">
              <a:solidFill>
                <a:prstClr val="white"/>
              </a:solidFill>
              <a:latin typeface="Calibri" panose="020F0502020204030204"/>
            </a:endParaRPr>
          </a:p>
          <a:p>
            <a:pPr marL="342900" indent="-342900" defTabSz="914400">
              <a:buFont typeface="Wingdings" panose="05000000000000000000" pitchFamily="2" charset="2"/>
              <a:buChar char="q"/>
            </a:pPr>
            <a:r>
              <a:rPr lang="en-US" sz="2000" dirty="0">
                <a:solidFill>
                  <a:prstClr val="white"/>
                </a:solidFill>
                <a:latin typeface="Calibri" panose="020F0502020204030204"/>
              </a:rPr>
              <a:t>50% of mental health difficulties are established by age 14 and 75% by aged 24*</a:t>
            </a:r>
          </a:p>
          <a:p>
            <a:pPr marL="342900" indent="-342900" defTabSz="914400">
              <a:buFont typeface="Wingdings" panose="05000000000000000000" pitchFamily="2" charset="2"/>
              <a:buChar char="q"/>
            </a:pPr>
            <a:endParaRPr lang="en-US" sz="2000" dirty="0">
              <a:solidFill>
                <a:prstClr val="white"/>
              </a:solidFill>
              <a:latin typeface="Calibri" panose="020F0502020204030204"/>
            </a:endParaRPr>
          </a:p>
          <a:p>
            <a:pPr algn="ctr" defTabSz="914400"/>
            <a:endParaRPr lang="en-US" sz="2000" b="1" i="1" dirty="0">
              <a:solidFill>
                <a:prstClr val="white"/>
              </a:solidFill>
              <a:latin typeface="Calibri" panose="020F0502020204030204"/>
            </a:endParaRPr>
          </a:p>
          <a:p>
            <a:pPr algn="ctr" defTabSz="914400"/>
            <a:r>
              <a:rPr lang="en-US" sz="2000" i="1" dirty="0">
                <a:solidFill>
                  <a:prstClr val="white"/>
                </a:solidFill>
                <a:latin typeface="Calibri" panose="020F0502020204030204"/>
              </a:rPr>
              <a:t>In light of this statistic, the MHST is about </a:t>
            </a:r>
            <a:r>
              <a:rPr lang="en-US" sz="2000" b="1" i="1" u="sng" dirty="0">
                <a:solidFill>
                  <a:prstClr val="white"/>
                </a:solidFill>
                <a:latin typeface="Calibri" panose="020F0502020204030204"/>
              </a:rPr>
              <a:t>prevention</a:t>
            </a:r>
            <a:r>
              <a:rPr lang="en-US" sz="2000" i="1" dirty="0">
                <a:solidFill>
                  <a:prstClr val="white"/>
                </a:solidFill>
                <a:latin typeface="Calibri" panose="020F0502020204030204"/>
              </a:rPr>
              <a:t>. Our aim and vision is to work with the </a:t>
            </a:r>
            <a:r>
              <a:rPr lang="en-US" sz="2000" b="1" i="1" u="sng" dirty="0">
                <a:solidFill>
                  <a:prstClr val="white"/>
                </a:solidFill>
                <a:latin typeface="Calibri" panose="020F0502020204030204"/>
              </a:rPr>
              <a:t>whole school community </a:t>
            </a:r>
            <a:r>
              <a:rPr lang="en-US" sz="2000" i="1" dirty="0">
                <a:solidFill>
                  <a:prstClr val="white"/>
                </a:solidFill>
                <a:latin typeface="Calibri" panose="020F0502020204030204"/>
              </a:rPr>
              <a:t>to encourage </a:t>
            </a:r>
            <a:r>
              <a:rPr lang="en-US" sz="2000" b="1" i="1" u="sng" dirty="0">
                <a:solidFill>
                  <a:prstClr val="white"/>
                </a:solidFill>
                <a:latin typeface="Calibri" panose="020F0502020204030204"/>
              </a:rPr>
              <a:t>resilience</a:t>
            </a:r>
            <a:r>
              <a:rPr lang="en-US" sz="2000" i="1" dirty="0">
                <a:solidFill>
                  <a:prstClr val="white"/>
                </a:solidFill>
                <a:latin typeface="Calibri" panose="020F0502020204030204"/>
              </a:rPr>
              <a:t> and educate staff, students and parents to prevent poor mental health in children and young people</a:t>
            </a:r>
          </a:p>
          <a:p>
            <a:pPr algn="ctr" defTabSz="914400"/>
            <a:endParaRPr lang="en-US" sz="2000" i="1" dirty="0">
              <a:solidFill>
                <a:prstClr val="white"/>
              </a:solidFill>
              <a:latin typeface="Calibri" panose="020F0502020204030204"/>
            </a:endParaRPr>
          </a:p>
          <a:p>
            <a:pPr algn="ctr" defTabSz="914400"/>
            <a:endParaRPr lang="en-US" sz="2800" i="1" dirty="0">
              <a:solidFill>
                <a:prstClr val="white"/>
              </a:solidFill>
              <a:latin typeface="Calibri" panose="020F0502020204030204"/>
            </a:endParaRPr>
          </a:p>
          <a:p>
            <a:pPr defTabSz="914400"/>
            <a:r>
              <a:rPr lang="en-US" sz="1400" b="1" i="1" dirty="0">
                <a:solidFill>
                  <a:prstClr val="white"/>
                </a:solidFill>
                <a:latin typeface="Calibri" panose="020F0502020204030204"/>
              </a:rPr>
              <a:t>‘Transforming Children and Young People’s Mental Health Provision – a Green Paper’ </a:t>
            </a:r>
            <a:r>
              <a:rPr lang="en-GB" sz="1400" i="1" dirty="0">
                <a:solidFill>
                  <a:prstClr val="white"/>
                </a:solidFill>
                <a:latin typeface="Calibri" panose="020F0502020204030204"/>
              </a:rPr>
              <a:t>https://www.gov.uk/government/consultations/transforming-children-and-young-peoples-mental-health-provision-a-green-paper </a:t>
            </a:r>
            <a:endParaRPr lang="en-GB" sz="2400" i="1" dirty="0">
              <a:solidFill>
                <a:prstClr val="white"/>
              </a:solidFill>
              <a:latin typeface="Calibri" panose="020F0502020204030204"/>
            </a:endParaRPr>
          </a:p>
          <a:p>
            <a:pPr defTabSz="914400"/>
            <a:r>
              <a:rPr lang="en-GB" sz="2400" i="1" dirty="0">
                <a:solidFill>
                  <a:prstClr val="white"/>
                </a:solidFill>
                <a:latin typeface="Calibri" panose="020F0502020204030204"/>
              </a:rPr>
              <a:t>*</a:t>
            </a:r>
            <a:r>
              <a:rPr lang="en-GB" sz="1400" i="1" dirty="0">
                <a:solidFill>
                  <a:prstClr val="white"/>
                </a:solidFill>
                <a:latin typeface="Calibri" panose="020F0502020204030204"/>
              </a:rPr>
              <a:t>https://www.mentalhealth.org.uk/statistics/mental-health-statistics-children-and-young-people</a:t>
            </a:r>
          </a:p>
          <a:p>
            <a:pPr algn="ctr" defTabSz="914400"/>
            <a:endParaRPr lang="en-US" sz="2000" i="1" dirty="0">
              <a:solidFill>
                <a:prstClr val="white"/>
              </a:solidFill>
              <a:latin typeface="Calibri" panose="020F0502020204030204"/>
            </a:endParaRPr>
          </a:p>
          <a:p>
            <a:pPr marL="285750" indent="-285750" defTabSz="914400">
              <a:buFont typeface="Arial" panose="020B0604020202020204" pitchFamily="34" charset="0"/>
              <a:buChar char="•"/>
            </a:pPr>
            <a:endParaRPr lang="en-GB" dirty="0">
              <a:solidFill>
                <a:prstClr val="white"/>
              </a:solidFill>
              <a:latin typeface="Calibri" panose="020F0502020204030204"/>
            </a:endParaRPr>
          </a:p>
          <a:p>
            <a:pPr marL="285750" indent="-285750" defTabSz="914400">
              <a:buFont typeface="Arial" panose="020B0604020202020204" pitchFamily="34" charset="0"/>
              <a:buChar char="•"/>
            </a:pPr>
            <a:endParaRPr lang="en-GB" dirty="0">
              <a:solidFill>
                <a:prstClr val="white"/>
              </a:solidFill>
              <a:latin typeface="Calibri" panose="020F0502020204030204"/>
            </a:endParaRPr>
          </a:p>
        </p:txBody>
      </p:sp>
      <p:pic>
        <p:nvPicPr>
          <p:cNvPr id="10" name="Picture 9">
            <a:extLst>
              <a:ext uri="{FF2B5EF4-FFF2-40B4-BE49-F238E27FC236}">
                <a16:creationId xmlns:a16="http://schemas.microsoft.com/office/drawing/2014/main" id="{11DB5E12-1BE4-8E45-CD3C-84B6F47A3DEE}"/>
              </a:ext>
            </a:extLst>
          </p:cNvPr>
          <p:cNvPicPr>
            <a:picLocks noChangeAspect="1"/>
          </p:cNvPicPr>
          <p:nvPr/>
        </p:nvPicPr>
        <p:blipFill>
          <a:blip r:embed="rId3"/>
          <a:stretch>
            <a:fillRect/>
          </a:stretch>
        </p:blipFill>
        <p:spPr>
          <a:xfrm>
            <a:off x="10669348" y="6359015"/>
            <a:ext cx="1363154" cy="408497"/>
          </a:xfrm>
          <a:prstGeom prst="rect">
            <a:avLst/>
          </a:prstGeom>
        </p:spPr>
      </p:pic>
    </p:spTree>
    <p:extLst>
      <p:ext uri="{BB962C8B-B14F-4D97-AF65-F5344CB8AC3E}">
        <p14:creationId xmlns:p14="http://schemas.microsoft.com/office/powerpoint/2010/main" val="16533558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C4D9C4F3-3A51-4F45-8A5D-AAD196BF7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38B7D530-AB6F-C822-F656-965F309F5673}"/>
              </a:ext>
            </a:extLst>
          </p:cNvPr>
          <p:cNvSpPr>
            <a:spLocks noGrp="1"/>
          </p:cNvSpPr>
          <p:nvPr>
            <p:ph type="title"/>
          </p:nvPr>
        </p:nvSpPr>
        <p:spPr>
          <a:xfrm>
            <a:off x="1202919" y="284176"/>
            <a:ext cx="9784080" cy="1508760"/>
          </a:xfrm>
        </p:spPr>
        <p:txBody>
          <a:bodyPr vert="horz" lIns="91440" tIns="45720" rIns="91440" bIns="45720" rtlCol="0" anchor="ctr">
            <a:normAutofit/>
          </a:bodyPr>
          <a:lstStyle/>
          <a:p>
            <a:r>
              <a:rPr lang="en-US" dirty="0"/>
              <a:t>WHAT is emotional regulation? </a:t>
            </a:r>
          </a:p>
        </p:txBody>
      </p:sp>
      <p:sp>
        <p:nvSpPr>
          <p:cNvPr id="3" name="Content Placeholder 2">
            <a:extLst>
              <a:ext uri="{FF2B5EF4-FFF2-40B4-BE49-F238E27FC236}">
                <a16:creationId xmlns:a16="http://schemas.microsoft.com/office/drawing/2014/main" id="{5FB8BD6A-C981-69CC-DC9F-2C1A136F1BB7}"/>
              </a:ext>
            </a:extLst>
          </p:cNvPr>
          <p:cNvSpPr>
            <a:spLocks noGrp="1"/>
          </p:cNvSpPr>
          <p:nvPr>
            <p:ph idx="1"/>
          </p:nvPr>
        </p:nvSpPr>
        <p:spPr>
          <a:xfrm>
            <a:off x="1202920" y="2011680"/>
            <a:ext cx="6263640" cy="4206240"/>
          </a:xfrm>
        </p:spPr>
        <p:txBody>
          <a:bodyPr vert="horz" lIns="91440" tIns="45720" rIns="91440" bIns="45720" rtlCol="0">
            <a:normAutofit/>
          </a:bodyPr>
          <a:lstStyle/>
          <a:p>
            <a:pPr fontAlgn="base"/>
            <a:r>
              <a:rPr lang="en-US" sz="2400" b="0" i="0" u="none" strike="noStrike" dirty="0">
                <a:effectLst/>
              </a:rPr>
              <a:t>Helping children identify and manage their feelings and </a:t>
            </a:r>
            <a:r>
              <a:rPr lang="en-US" sz="2400" b="0" i="0" u="none" strike="noStrike" dirty="0" err="1">
                <a:effectLst/>
              </a:rPr>
              <a:t>behaviour</a:t>
            </a:r>
            <a:r>
              <a:rPr lang="en-US" sz="2400" dirty="0"/>
              <a:t>  and build</a:t>
            </a:r>
            <a:r>
              <a:rPr lang="en-US" sz="2400" b="0" i="0" u="none" strike="noStrike" dirty="0">
                <a:effectLst/>
              </a:rPr>
              <a:t> self-control</a:t>
            </a:r>
            <a:r>
              <a:rPr lang="en-US" sz="2400" b="0" i="0" dirty="0">
                <a:effectLst/>
              </a:rPr>
              <a:t>​</a:t>
            </a:r>
          </a:p>
          <a:p>
            <a:pPr fontAlgn="base"/>
            <a:r>
              <a:rPr lang="en-US" sz="2400" b="0" i="0" u="none" strike="noStrike" dirty="0">
                <a:effectLst/>
              </a:rPr>
              <a:t>handle and overcome difficulties</a:t>
            </a:r>
            <a:r>
              <a:rPr lang="en-US" sz="2400" b="0" i="0" dirty="0">
                <a:effectLst/>
              </a:rPr>
              <a:t>​</a:t>
            </a:r>
          </a:p>
          <a:p>
            <a:pPr fontAlgn="base"/>
            <a:r>
              <a:rPr lang="en-US" sz="2400" b="0" i="0" u="none" strike="noStrike" dirty="0">
                <a:effectLst/>
              </a:rPr>
              <a:t>make good decisions</a:t>
            </a:r>
            <a:r>
              <a:rPr lang="en-US" sz="2400" b="0" i="0" dirty="0">
                <a:effectLst/>
              </a:rPr>
              <a:t>​</a:t>
            </a:r>
          </a:p>
          <a:p>
            <a:pPr fontAlgn="base"/>
            <a:r>
              <a:rPr lang="en-US" sz="2400" b="0" i="0" u="none" strike="noStrike" dirty="0">
                <a:effectLst/>
              </a:rPr>
              <a:t>build resilience, self-esteem and confidence</a:t>
            </a:r>
            <a:r>
              <a:rPr lang="en-US" sz="2400" b="0" i="0" dirty="0">
                <a:effectLst/>
              </a:rPr>
              <a:t>​</a:t>
            </a:r>
          </a:p>
          <a:p>
            <a:pPr fontAlgn="base"/>
            <a:r>
              <a:rPr lang="en-US" sz="2400" b="0" i="0" u="none" strike="noStrike" dirty="0">
                <a:effectLst/>
              </a:rPr>
              <a:t>think positively about themselves and how they perceive the world around them</a:t>
            </a:r>
            <a:endParaRPr lang="en-US" sz="2400" b="0" i="0" dirty="0">
              <a:effectLst/>
            </a:endParaRPr>
          </a:p>
          <a:p>
            <a:pPr marL="0"/>
            <a:endParaRPr lang="en-US" sz="1500" dirty="0"/>
          </a:p>
        </p:txBody>
      </p:sp>
      <p:pic>
        <p:nvPicPr>
          <p:cNvPr id="1026" name="Picture 2" descr="Color Wheel of Emotions | Art therapy activities, Emotions wheel ...">
            <a:extLst>
              <a:ext uri="{FF2B5EF4-FFF2-40B4-BE49-F238E27FC236}">
                <a16:creationId xmlns:a16="http://schemas.microsoft.com/office/drawing/2014/main" id="{20CEF1D2-0C85-F131-52F5-AC0B5D0211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673" r="2" b="11115"/>
          <a:stretch>
            <a:fillRect/>
          </a:stretch>
        </p:blipFill>
        <p:spPr bwMode="auto">
          <a:xfrm>
            <a:off x="7847215" y="1822028"/>
            <a:ext cx="4342220" cy="5035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37410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F9DAB-20DB-02DB-86FA-4A60B8E9685A}"/>
              </a:ext>
            </a:extLst>
          </p:cNvPr>
          <p:cNvSpPr>
            <a:spLocks noGrp="1"/>
          </p:cNvSpPr>
          <p:nvPr>
            <p:ph type="title"/>
          </p:nvPr>
        </p:nvSpPr>
        <p:spPr>
          <a:xfrm>
            <a:off x="160256" y="284639"/>
            <a:ext cx="10262000" cy="1900887"/>
          </a:xfrm>
        </p:spPr>
        <p:txBody>
          <a:bodyPr>
            <a:normAutofit/>
          </a:bodyPr>
          <a:lstStyle/>
          <a:p>
            <a:pPr algn="ctr"/>
            <a:r>
              <a:rPr lang="en-US" sz="4600" dirty="0">
                <a:cs typeface="Calibri Light"/>
              </a:rPr>
              <a:t>WHAT IS EMOTION REGULATION?</a:t>
            </a:r>
            <a:endParaRPr lang="en-US" sz="4600" dirty="0"/>
          </a:p>
        </p:txBody>
      </p:sp>
      <p:sp>
        <p:nvSpPr>
          <p:cNvPr id="17" name="Content Placeholder 2">
            <a:extLst>
              <a:ext uri="{FF2B5EF4-FFF2-40B4-BE49-F238E27FC236}">
                <a16:creationId xmlns:a16="http://schemas.microsoft.com/office/drawing/2014/main" id="{07A10001-0A23-9300-62CF-148B6F065AB9}"/>
              </a:ext>
            </a:extLst>
          </p:cNvPr>
          <p:cNvSpPr>
            <a:spLocks noGrp="1"/>
          </p:cNvSpPr>
          <p:nvPr>
            <p:ph idx="1"/>
          </p:nvPr>
        </p:nvSpPr>
        <p:spPr>
          <a:xfrm>
            <a:off x="284921" y="2288807"/>
            <a:ext cx="4257261" cy="3334110"/>
          </a:xfrm>
        </p:spPr>
        <p:txBody>
          <a:bodyPr vert="horz" lIns="68580" tIns="34290" rIns="68580" bIns="34290" rtlCol="0" anchor="ctr">
            <a:normAutofit/>
          </a:bodyPr>
          <a:lstStyle/>
          <a:p>
            <a:pPr marL="0" indent="0">
              <a:buNone/>
            </a:pPr>
            <a:r>
              <a:rPr lang="en-US" sz="2200" dirty="0">
                <a:cs typeface="Calibri"/>
              </a:rPr>
              <a:t>The ability to manage our emotions and how we react to them, to stay within our 'window of tolerance'. </a:t>
            </a:r>
            <a:endParaRPr lang="en-US" dirty="0"/>
          </a:p>
          <a:p>
            <a:pPr marL="0" indent="0">
              <a:buNone/>
            </a:pPr>
            <a:endParaRPr lang="en-US" sz="2200" dirty="0">
              <a:cs typeface="Calibri"/>
            </a:endParaRPr>
          </a:p>
        </p:txBody>
      </p:sp>
      <p:pic>
        <p:nvPicPr>
          <p:cNvPr id="3" name="Picture 12" descr="Graphical user interface&#10;&#10;Description automatically generated">
            <a:extLst>
              <a:ext uri="{FF2B5EF4-FFF2-40B4-BE49-F238E27FC236}">
                <a16:creationId xmlns:a16="http://schemas.microsoft.com/office/drawing/2014/main" id="{867988D0-B90E-F01C-0126-2F29F10492EA}"/>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t="1951" b="4091"/>
          <a:stretch/>
        </p:blipFill>
        <p:spPr>
          <a:xfrm>
            <a:off x="5733015" y="2288807"/>
            <a:ext cx="5753264" cy="3040659"/>
          </a:xfrm>
          <a:custGeom>
            <a:avLst/>
            <a:gdLst/>
            <a:ahLst/>
            <a:cxnLst/>
            <a:rect l="l" t="t" r="r" b="b"/>
            <a:pathLst>
              <a:path w="10485104" h="5523506">
                <a:moveTo>
                  <a:pt x="5949681" y="536"/>
                </a:moveTo>
                <a:cubicBezTo>
                  <a:pt x="6074035" y="-2131"/>
                  <a:pt x="6198411" y="5173"/>
                  <a:pt x="6321822" y="22405"/>
                </a:cubicBezTo>
                <a:cubicBezTo>
                  <a:pt x="6498937" y="51493"/>
                  <a:pt x="6677824" y="73364"/>
                  <a:pt x="6857694" y="55210"/>
                </a:cubicBezTo>
                <a:cubicBezTo>
                  <a:pt x="6981675" y="42526"/>
                  <a:pt x="7105459" y="35089"/>
                  <a:pt x="7230031" y="35528"/>
                </a:cubicBezTo>
                <a:cubicBezTo>
                  <a:pt x="7516370" y="35528"/>
                  <a:pt x="7802902" y="38152"/>
                  <a:pt x="8089242" y="32684"/>
                </a:cubicBezTo>
                <a:cubicBezTo>
                  <a:pt x="8344090" y="27873"/>
                  <a:pt x="8597956" y="17377"/>
                  <a:pt x="8853003" y="43837"/>
                </a:cubicBezTo>
                <a:cubicBezTo>
                  <a:pt x="9229472" y="82767"/>
                  <a:pt x="9607909" y="70300"/>
                  <a:pt x="9985559" y="65708"/>
                </a:cubicBezTo>
                <a:cubicBezTo>
                  <a:pt x="10083101" y="64320"/>
                  <a:pt x="10180599" y="61132"/>
                  <a:pt x="10278047" y="56140"/>
                </a:cubicBezTo>
                <a:lnTo>
                  <a:pt x="10449151" y="44199"/>
                </a:lnTo>
                <a:lnTo>
                  <a:pt x="10468533" y="198724"/>
                </a:lnTo>
                <a:cubicBezTo>
                  <a:pt x="10475933" y="234109"/>
                  <a:pt x="10480462" y="270161"/>
                  <a:pt x="10482057" y="306442"/>
                </a:cubicBezTo>
                <a:cubicBezTo>
                  <a:pt x="10492136" y="438884"/>
                  <a:pt x="10475168" y="569479"/>
                  <a:pt x="10461007" y="700359"/>
                </a:cubicBezTo>
                <a:cubicBezTo>
                  <a:pt x="10451566" y="783776"/>
                  <a:pt x="10437150" y="868045"/>
                  <a:pt x="10461007" y="950608"/>
                </a:cubicBezTo>
                <a:cubicBezTo>
                  <a:pt x="10477350" y="1008147"/>
                  <a:pt x="10480985" y="1069224"/>
                  <a:pt x="10471595" y="1128666"/>
                </a:cubicBezTo>
                <a:cubicBezTo>
                  <a:pt x="10455763" y="1234166"/>
                  <a:pt x="10452459" y="1341527"/>
                  <a:pt x="10461772" y="1447979"/>
                </a:cubicBezTo>
                <a:cubicBezTo>
                  <a:pt x="10467921" y="1518165"/>
                  <a:pt x="10466977" y="1588906"/>
                  <a:pt x="10458965" y="1658865"/>
                </a:cubicBezTo>
                <a:cubicBezTo>
                  <a:pt x="10448377" y="1752939"/>
                  <a:pt x="10431919" y="1848719"/>
                  <a:pt x="10451949" y="1943076"/>
                </a:cubicBezTo>
                <a:cubicBezTo>
                  <a:pt x="10483843" y="2092999"/>
                  <a:pt x="10477464" y="2242779"/>
                  <a:pt x="10464706" y="2393837"/>
                </a:cubicBezTo>
                <a:cubicBezTo>
                  <a:pt x="10455138" y="2506243"/>
                  <a:pt x="10444549" y="2619928"/>
                  <a:pt x="10463686" y="2733613"/>
                </a:cubicBezTo>
                <a:cubicBezTo>
                  <a:pt x="10471914" y="2786362"/>
                  <a:pt x="10471914" y="2840306"/>
                  <a:pt x="10463686" y="2893056"/>
                </a:cubicBezTo>
                <a:cubicBezTo>
                  <a:pt x="10453735" y="2964109"/>
                  <a:pt x="10444294" y="3034452"/>
                  <a:pt x="10457052" y="3106215"/>
                </a:cubicBezTo>
                <a:cubicBezTo>
                  <a:pt x="10462665" y="3137479"/>
                  <a:pt x="10466875" y="3169026"/>
                  <a:pt x="10469810" y="3200574"/>
                </a:cubicBezTo>
                <a:cubicBezTo>
                  <a:pt x="10475653" y="3281119"/>
                  <a:pt x="10473561" y="3362120"/>
                  <a:pt x="10463559" y="3442154"/>
                </a:cubicBezTo>
                <a:cubicBezTo>
                  <a:pt x="10453990" y="3535091"/>
                  <a:pt x="10469554" y="3628597"/>
                  <a:pt x="10456797" y="3721250"/>
                </a:cubicBezTo>
                <a:cubicBezTo>
                  <a:pt x="10447738" y="3795870"/>
                  <a:pt x="10447394" y="3871485"/>
                  <a:pt x="10455776" y="3946204"/>
                </a:cubicBezTo>
                <a:cubicBezTo>
                  <a:pt x="10470855" y="4087457"/>
                  <a:pt x="10469912" y="4230260"/>
                  <a:pt x="10452970" y="4371244"/>
                </a:cubicBezTo>
                <a:cubicBezTo>
                  <a:pt x="10442508" y="4453523"/>
                  <a:pt x="10436512" y="4538218"/>
                  <a:pt x="10455266" y="4618934"/>
                </a:cubicBezTo>
                <a:cubicBezTo>
                  <a:pt x="10499408" y="4808646"/>
                  <a:pt x="10473637" y="4998642"/>
                  <a:pt x="10455266" y="5187359"/>
                </a:cubicBezTo>
                <a:cubicBezTo>
                  <a:pt x="10444103" y="5288708"/>
                  <a:pt x="10443847" y="5391181"/>
                  <a:pt x="10454500" y="5492602"/>
                </a:cubicBezTo>
                <a:lnTo>
                  <a:pt x="10454510" y="5492731"/>
                </a:lnTo>
                <a:lnTo>
                  <a:pt x="10414967" y="5491139"/>
                </a:lnTo>
                <a:cubicBezTo>
                  <a:pt x="10117611" y="5495732"/>
                  <a:pt x="9820450" y="5526349"/>
                  <a:pt x="9523092" y="5507105"/>
                </a:cubicBezTo>
                <a:cubicBezTo>
                  <a:pt x="9272964" y="5490920"/>
                  <a:pt x="9023034" y="5477142"/>
                  <a:pt x="8772711" y="5490483"/>
                </a:cubicBezTo>
                <a:cubicBezTo>
                  <a:pt x="8636774" y="5499549"/>
                  <a:pt x="8500636" y="5503107"/>
                  <a:pt x="8364561" y="5501172"/>
                </a:cubicBezTo>
                <a:lnTo>
                  <a:pt x="8196562" y="5491993"/>
                </a:lnTo>
                <a:lnTo>
                  <a:pt x="8077075" y="5475562"/>
                </a:lnTo>
                <a:lnTo>
                  <a:pt x="7915670" y="5468917"/>
                </a:lnTo>
                <a:lnTo>
                  <a:pt x="7914092" y="5467957"/>
                </a:lnTo>
                <a:lnTo>
                  <a:pt x="7894412" y="5467957"/>
                </a:lnTo>
                <a:lnTo>
                  <a:pt x="7892834" y="5468758"/>
                </a:lnTo>
                <a:lnTo>
                  <a:pt x="7727602" y="5475562"/>
                </a:lnTo>
                <a:lnTo>
                  <a:pt x="7690606" y="5480649"/>
                </a:lnTo>
                <a:lnTo>
                  <a:pt x="7624212" y="5484579"/>
                </a:lnTo>
                <a:cubicBezTo>
                  <a:pt x="7434738" y="5508001"/>
                  <a:pt x="7243868" y="5514147"/>
                  <a:pt x="7053506" y="5502949"/>
                </a:cubicBezTo>
                <a:cubicBezTo>
                  <a:pt x="6777009" y="5485453"/>
                  <a:pt x="6500117" y="5474737"/>
                  <a:pt x="6223029" y="5498574"/>
                </a:cubicBezTo>
                <a:cubicBezTo>
                  <a:pt x="6065592" y="5511916"/>
                  <a:pt x="5908157" y="5526131"/>
                  <a:pt x="5750720" y="5507761"/>
                </a:cubicBezTo>
                <a:cubicBezTo>
                  <a:pt x="5616170" y="5490965"/>
                  <a:pt x="5480520" y="5488253"/>
                  <a:pt x="5345518" y="5499668"/>
                </a:cubicBezTo>
                <a:cubicBezTo>
                  <a:pt x="5197844" y="5511040"/>
                  <a:pt x="5049616" y="5511040"/>
                  <a:pt x="4901942" y="5499668"/>
                </a:cubicBezTo>
                <a:cubicBezTo>
                  <a:pt x="4760445" y="5490920"/>
                  <a:pt x="4618556" y="5476268"/>
                  <a:pt x="4477454" y="5492013"/>
                </a:cubicBezTo>
                <a:cubicBezTo>
                  <a:pt x="4279085" y="5513884"/>
                  <a:pt x="4081305" y="5506667"/>
                  <a:pt x="3883329" y="5493326"/>
                </a:cubicBezTo>
                <a:cubicBezTo>
                  <a:pt x="3719792" y="5482391"/>
                  <a:pt x="3555664" y="5466425"/>
                  <a:pt x="3392914" y="5492233"/>
                </a:cubicBezTo>
                <a:cubicBezTo>
                  <a:pt x="3175771" y="5523222"/>
                  <a:pt x="2956480" y="5531206"/>
                  <a:pt x="2737979" y="5516072"/>
                </a:cubicBezTo>
                <a:cubicBezTo>
                  <a:pt x="2289680" y="5492670"/>
                  <a:pt x="1840986" y="5498574"/>
                  <a:pt x="1392489" y="5480641"/>
                </a:cubicBezTo>
                <a:cubicBezTo>
                  <a:pt x="1244499" y="5474519"/>
                  <a:pt x="1097296" y="5507322"/>
                  <a:pt x="949699" y="5509072"/>
                </a:cubicBezTo>
                <a:cubicBezTo>
                  <a:pt x="684469" y="5512352"/>
                  <a:pt x="418241" y="5493120"/>
                  <a:pt x="151598" y="5492249"/>
                </a:cubicBezTo>
                <a:lnTo>
                  <a:pt x="1415" y="5496057"/>
                </a:lnTo>
                <a:lnTo>
                  <a:pt x="3772" y="5431261"/>
                </a:lnTo>
                <a:cubicBezTo>
                  <a:pt x="7163" y="5398149"/>
                  <a:pt x="12808" y="5364994"/>
                  <a:pt x="20909" y="5331792"/>
                </a:cubicBezTo>
                <a:cubicBezTo>
                  <a:pt x="51502" y="5208362"/>
                  <a:pt x="50009" y="5079152"/>
                  <a:pt x="16572" y="4956462"/>
                </a:cubicBezTo>
                <a:cubicBezTo>
                  <a:pt x="9172" y="4924695"/>
                  <a:pt x="4643" y="4892329"/>
                  <a:pt x="3048" y="4859758"/>
                </a:cubicBezTo>
                <a:cubicBezTo>
                  <a:pt x="-7031" y="4740857"/>
                  <a:pt x="9937" y="4623614"/>
                  <a:pt x="24098" y="4506116"/>
                </a:cubicBezTo>
                <a:cubicBezTo>
                  <a:pt x="33539" y="4431228"/>
                  <a:pt x="47955" y="4355575"/>
                  <a:pt x="24098" y="4281453"/>
                </a:cubicBezTo>
                <a:cubicBezTo>
                  <a:pt x="7755" y="4229797"/>
                  <a:pt x="4120" y="4174965"/>
                  <a:pt x="13510" y="4121600"/>
                </a:cubicBezTo>
                <a:cubicBezTo>
                  <a:pt x="29342" y="4026887"/>
                  <a:pt x="32646" y="3930503"/>
                  <a:pt x="23333" y="3834935"/>
                </a:cubicBezTo>
                <a:cubicBezTo>
                  <a:pt x="17184" y="3771925"/>
                  <a:pt x="18128" y="3708417"/>
                  <a:pt x="26140" y="3645611"/>
                </a:cubicBezTo>
                <a:cubicBezTo>
                  <a:pt x="36728" y="3561155"/>
                  <a:pt x="53186" y="3475168"/>
                  <a:pt x="33156" y="3390458"/>
                </a:cubicBezTo>
                <a:cubicBezTo>
                  <a:pt x="1262" y="3255864"/>
                  <a:pt x="7641" y="3121398"/>
                  <a:pt x="20399" y="2985784"/>
                </a:cubicBezTo>
                <a:cubicBezTo>
                  <a:pt x="29967" y="2884871"/>
                  <a:pt x="40556" y="2782810"/>
                  <a:pt x="21419" y="2680748"/>
                </a:cubicBezTo>
                <a:cubicBezTo>
                  <a:pt x="13191" y="2633392"/>
                  <a:pt x="13191" y="2584964"/>
                  <a:pt x="21419" y="2537607"/>
                </a:cubicBezTo>
                <a:cubicBezTo>
                  <a:pt x="31370" y="2473819"/>
                  <a:pt x="40811" y="2410668"/>
                  <a:pt x="28053" y="2346242"/>
                </a:cubicBezTo>
                <a:cubicBezTo>
                  <a:pt x="22440" y="2318175"/>
                  <a:pt x="18230" y="2289853"/>
                  <a:pt x="15295" y="2261531"/>
                </a:cubicBezTo>
                <a:cubicBezTo>
                  <a:pt x="9452" y="2189221"/>
                  <a:pt x="11544" y="2116502"/>
                  <a:pt x="21546" y="2044651"/>
                </a:cubicBezTo>
                <a:cubicBezTo>
                  <a:pt x="31115" y="1961216"/>
                  <a:pt x="15551" y="1877270"/>
                  <a:pt x="28308" y="1794090"/>
                </a:cubicBezTo>
                <a:cubicBezTo>
                  <a:pt x="37367" y="1727100"/>
                  <a:pt x="37711" y="1659216"/>
                  <a:pt x="29329" y="1592136"/>
                </a:cubicBezTo>
                <a:cubicBezTo>
                  <a:pt x="14250" y="1465325"/>
                  <a:pt x="15193" y="1337123"/>
                  <a:pt x="32135" y="1210554"/>
                </a:cubicBezTo>
                <a:cubicBezTo>
                  <a:pt x="42597" y="1136687"/>
                  <a:pt x="48593" y="1060652"/>
                  <a:pt x="29839" y="988188"/>
                </a:cubicBezTo>
                <a:cubicBezTo>
                  <a:pt x="-14303" y="817873"/>
                  <a:pt x="11468" y="647303"/>
                  <a:pt x="29839" y="477881"/>
                </a:cubicBezTo>
                <a:cubicBezTo>
                  <a:pt x="41002" y="386894"/>
                  <a:pt x="41258" y="294898"/>
                  <a:pt x="30605" y="203847"/>
                </a:cubicBezTo>
                <a:lnTo>
                  <a:pt x="17136" y="42362"/>
                </a:lnTo>
                <a:lnTo>
                  <a:pt x="155390" y="51827"/>
                </a:lnTo>
                <a:cubicBezTo>
                  <a:pt x="380715" y="63616"/>
                  <a:pt x="606095" y="63411"/>
                  <a:pt x="831032" y="41432"/>
                </a:cubicBezTo>
                <a:cubicBezTo>
                  <a:pt x="1107234" y="18075"/>
                  <a:pt x="1384519" y="14708"/>
                  <a:pt x="1661115" y="31372"/>
                </a:cubicBezTo>
                <a:cubicBezTo>
                  <a:pt x="1911045" y="42962"/>
                  <a:pt x="2160581" y="71395"/>
                  <a:pt x="2411103" y="47120"/>
                </a:cubicBezTo>
                <a:cubicBezTo>
                  <a:pt x="2497298" y="38807"/>
                  <a:pt x="2581920" y="18689"/>
                  <a:pt x="2668707" y="14096"/>
                </a:cubicBezTo>
                <a:cubicBezTo>
                  <a:pt x="3075287" y="-7775"/>
                  <a:pt x="3480488" y="25030"/>
                  <a:pt x="3885690" y="51930"/>
                </a:cubicBezTo>
                <a:cubicBezTo>
                  <a:pt x="4033287" y="61770"/>
                  <a:pt x="4180883" y="73799"/>
                  <a:pt x="4328480" y="46900"/>
                </a:cubicBezTo>
                <a:cubicBezTo>
                  <a:pt x="4453032" y="25577"/>
                  <a:pt x="4579453" y="21181"/>
                  <a:pt x="4704949" y="33778"/>
                </a:cubicBezTo>
                <a:cubicBezTo>
                  <a:pt x="4816098" y="46376"/>
                  <a:pt x="4927939" y="49371"/>
                  <a:pt x="5039501" y="42745"/>
                </a:cubicBezTo>
                <a:cubicBezTo>
                  <a:pt x="5342568" y="15407"/>
                  <a:pt x="5645828" y="318"/>
                  <a:pt x="5949681" y="536"/>
                </a:cubicBezTo>
                <a:close/>
              </a:path>
            </a:pathLst>
          </a:custGeom>
        </p:spPr>
      </p:pic>
      <p:sp>
        <p:nvSpPr>
          <p:cNvPr id="4" name="TextBox 3">
            <a:extLst>
              <a:ext uri="{FF2B5EF4-FFF2-40B4-BE49-F238E27FC236}">
                <a16:creationId xmlns:a16="http://schemas.microsoft.com/office/drawing/2014/main" id="{1D2BDFDE-802E-6F90-CA24-7DBB1BE882BE}"/>
              </a:ext>
            </a:extLst>
          </p:cNvPr>
          <p:cNvSpPr txBox="1"/>
          <p:nvPr/>
        </p:nvSpPr>
        <p:spPr>
          <a:xfrm>
            <a:off x="11486279" y="5401625"/>
            <a:ext cx="626208" cy="846386"/>
          </a:xfrm>
          <a:prstGeom prst="rect">
            <a:avLst/>
          </a:prstGeom>
          <a:solidFill>
            <a:srgbClr val="000000"/>
          </a:solidFill>
        </p:spPr>
        <p:txBody>
          <a:bodyPr wrap="squar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a:extLst>
                    <a:ext uri="{A12FA001-AC4F-418D-AE19-62706E023703}">
                      <ahyp:hlinkClr xmlns:ahyp="http://schemas.microsoft.com/office/drawing/2018/hyperlinkcolor" val="tx"/>
                    </a:ext>
                  </a:extLst>
                </a:hlinkClick>
              </a:rPr>
              <a:t>CC BY</a:t>
            </a:r>
            <a:r>
              <a:rPr lang="en-US" sz="700">
                <a:solidFill>
                  <a:srgbClr val="FFFFFF"/>
                </a:solidFill>
              </a:rPr>
              <a:t>.</a:t>
            </a:r>
          </a:p>
        </p:txBody>
      </p:sp>
    </p:spTree>
    <p:extLst>
      <p:ext uri="{BB962C8B-B14F-4D97-AF65-F5344CB8AC3E}">
        <p14:creationId xmlns:p14="http://schemas.microsoft.com/office/powerpoint/2010/main" val="28540754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5D5D9D-290C-83C1-FAB8-9A2CE1AC5716}"/>
              </a:ext>
            </a:extLst>
          </p:cNvPr>
          <p:cNvSpPr>
            <a:spLocks noGrp="1"/>
          </p:cNvSpPr>
          <p:nvPr>
            <p:ph type="title"/>
          </p:nvPr>
        </p:nvSpPr>
        <p:spPr/>
        <p:txBody>
          <a:bodyPr/>
          <a:lstStyle/>
          <a:p>
            <a:r>
              <a:rPr lang="en-GB" dirty="0"/>
              <a:t>Context Matters </a:t>
            </a:r>
          </a:p>
        </p:txBody>
      </p:sp>
      <p:pic>
        <p:nvPicPr>
          <p:cNvPr id="5" name="Picture 4">
            <a:extLst>
              <a:ext uri="{FF2B5EF4-FFF2-40B4-BE49-F238E27FC236}">
                <a16:creationId xmlns:a16="http://schemas.microsoft.com/office/drawing/2014/main" id="{71DD5AED-0172-1532-C271-F14903D023DE}"/>
              </a:ext>
            </a:extLst>
          </p:cNvPr>
          <p:cNvPicPr>
            <a:picLocks noChangeAspect="1"/>
          </p:cNvPicPr>
          <p:nvPr/>
        </p:nvPicPr>
        <p:blipFill>
          <a:blip r:embed="rId3"/>
          <a:stretch>
            <a:fillRect/>
          </a:stretch>
        </p:blipFill>
        <p:spPr>
          <a:xfrm>
            <a:off x="3702547" y="1930096"/>
            <a:ext cx="4784823" cy="4784823"/>
          </a:xfrm>
          <a:prstGeom prst="rect">
            <a:avLst/>
          </a:prstGeom>
        </p:spPr>
      </p:pic>
    </p:spTree>
    <p:extLst>
      <p:ext uri="{BB962C8B-B14F-4D97-AF65-F5344CB8AC3E}">
        <p14:creationId xmlns:p14="http://schemas.microsoft.com/office/powerpoint/2010/main" val="34884967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A1A29-A9E9-5557-296E-677668F086C8}"/>
              </a:ext>
            </a:extLst>
          </p:cNvPr>
          <p:cNvSpPr>
            <a:spLocks noGrp="1"/>
          </p:cNvSpPr>
          <p:nvPr>
            <p:ph type="title"/>
          </p:nvPr>
        </p:nvSpPr>
        <p:spPr/>
        <p:txBody>
          <a:bodyPr/>
          <a:lstStyle/>
          <a:p>
            <a:r>
              <a:rPr lang="en-GB" dirty="0"/>
              <a:t>Remember</a:t>
            </a:r>
          </a:p>
        </p:txBody>
      </p:sp>
      <p:sp>
        <p:nvSpPr>
          <p:cNvPr id="3" name="Content Placeholder 2">
            <a:extLst>
              <a:ext uri="{FF2B5EF4-FFF2-40B4-BE49-F238E27FC236}">
                <a16:creationId xmlns:a16="http://schemas.microsoft.com/office/drawing/2014/main" id="{4BCC8568-8B0A-5337-EB07-390222E5DA01}"/>
              </a:ext>
            </a:extLst>
          </p:cNvPr>
          <p:cNvSpPr>
            <a:spLocks noGrp="1"/>
          </p:cNvSpPr>
          <p:nvPr>
            <p:ph idx="1"/>
          </p:nvPr>
        </p:nvSpPr>
        <p:spPr/>
        <p:txBody>
          <a:bodyPr/>
          <a:lstStyle/>
          <a:p>
            <a:r>
              <a:rPr lang="en-GB" dirty="0"/>
              <a:t>All children and young people (and adults) have changes in mood, and ups and downs</a:t>
            </a:r>
          </a:p>
          <a:p>
            <a:r>
              <a:rPr lang="en-GB" dirty="0"/>
              <a:t>Being fearful and some changes in behaviour are very common during childhood</a:t>
            </a:r>
          </a:p>
          <a:p>
            <a:r>
              <a:rPr lang="en-GB" dirty="0"/>
              <a:t>Consider whether it is developmentally appropriate</a:t>
            </a:r>
          </a:p>
          <a:p>
            <a:endParaRPr lang="en-GB" dirty="0"/>
          </a:p>
        </p:txBody>
      </p:sp>
      <p:pic>
        <p:nvPicPr>
          <p:cNvPr id="5" name="Picture 4">
            <a:extLst>
              <a:ext uri="{FF2B5EF4-FFF2-40B4-BE49-F238E27FC236}">
                <a16:creationId xmlns:a16="http://schemas.microsoft.com/office/drawing/2014/main" id="{6010EAFA-B66B-1E1C-815F-8540743FE104}"/>
              </a:ext>
            </a:extLst>
          </p:cNvPr>
          <p:cNvPicPr>
            <a:picLocks noChangeAspect="1"/>
          </p:cNvPicPr>
          <p:nvPr/>
        </p:nvPicPr>
        <p:blipFill>
          <a:blip r:embed="rId3"/>
          <a:stretch>
            <a:fillRect/>
          </a:stretch>
        </p:blipFill>
        <p:spPr>
          <a:xfrm>
            <a:off x="9146226" y="2629776"/>
            <a:ext cx="2066604" cy="3095355"/>
          </a:xfrm>
          <a:prstGeom prst="rect">
            <a:avLst/>
          </a:prstGeom>
        </p:spPr>
      </p:pic>
    </p:spTree>
    <p:extLst>
      <p:ext uri="{BB962C8B-B14F-4D97-AF65-F5344CB8AC3E}">
        <p14:creationId xmlns:p14="http://schemas.microsoft.com/office/powerpoint/2010/main" val="27455338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A532E-E605-EF7B-FB3B-281D5BFB5F6B}"/>
              </a:ext>
            </a:extLst>
          </p:cNvPr>
          <p:cNvSpPr>
            <a:spLocks noGrp="1"/>
          </p:cNvSpPr>
          <p:nvPr>
            <p:ph type="title"/>
          </p:nvPr>
        </p:nvSpPr>
        <p:spPr/>
        <p:txBody>
          <a:bodyPr>
            <a:normAutofit/>
          </a:bodyPr>
          <a:lstStyle/>
          <a:p>
            <a:r>
              <a:rPr lang="en-GB"/>
              <a:t>Worried about coming into school in the morning</a:t>
            </a:r>
          </a:p>
        </p:txBody>
      </p:sp>
      <p:sp>
        <p:nvSpPr>
          <p:cNvPr id="3" name="Rectangle: Rounded Corners 2">
            <a:extLst>
              <a:ext uri="{FF2B5EF4-FFF2-40B4-BE49-F238E27FC236}">
                <a16:creationId xmlns:a16="http://schemas.microsoft.com/office/drawing/2014/main" id="{FD588747-E40E-B56E-60C8-4A8DCCF1444A}"/>
              </a:ext>
            </a:extLst>
          </p:cNvPr>
          <p:cNvSpPr/>
          <p:nvPr/>
        </p:nvSpPr>
        <p:spPr>
          <a:xfrm>
            <a:off x="4734357" y="5292643"/>
            <a:ext cx="2448272" cy="1325563"/>
          </a:xfrm>
          <a:prstGeom prst="round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Rounded Corners 3">
            <a:extLst>
              <a:ext uri="{FF2B5EF4-FFF2-40B4-BE49-F238E27FC236}">
                <a16:creationId xmlns:a16="http://schemas.microsoft.com/office/drawing/2014/main" id="{E18AE327-FD5C-4334-F7BB-00A7CC6FB98E}"/>
              </a:ext>
            </a:extLst>
          </p:cNvPr>
          <p:cNvSpPr/>
          <p:nvPr/>
        </p:nvSpPr>
        <p:spPr>
          <a:xfrm>
            <a:off x="4734357" y="1917259"/>
            <a:ext cx="2448272" cy="1325563"/>
          </a:xfrm>
          <a:prstGeom prst="round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Rounded Corners 4">
            <a:extLst>
              <a:ext uri="{FF2B5EF4-FFF2-40B4-BE49-F238E27FC236}">
                <a16:creationId xmlns:a16="http://schemas.microsoft.com/office/drawing/2014/main" id="{9E550175-721D-B854-90D5-2DC8BE127F5B}"/>
              </a:ext>
            </a:extLst>
          </p:cNvPr>
          <p:cNvSpPr/>
          <p:nvPr/>
        </p:nvSpPr>
        <p:spPr>
          <a:xfrm>
            <a:off x="7597959" y="3482484"/>
            <a:ext cx="2448272" cy="1325563"/>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Rounded Corners 5">
            <a:extLst>
              <a:ext uri="{FF2B5EF4-FFF2-40B4-BE49-F238E27FC236}">
                <a16:creationId xmlns:a16="http://schemas.microsoft.com/office/drawing/2014/main" id="{67492FF3-8320-3182-5A7E-D8F026CE5EB7}"/>
              </a:ext>
            </a:extLst>
          </p:cNvPr>
          <p:cNvSpPr/>
          <p:nvPr/>
        </p:nvSpPr>
        <p:spPr>
          <a:xfrm>
            <a:off x="1710021" y="3455497"/>
            <a:ext cx="2448272" cy="1325563"/>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Arrow: Quad 6">
            <a:extLst>
              <a:ext uri="{FF2B5EF4-FFF2-40B4-BE49-F238E27FC236}">
                <a16:creationId xmlns:a16="http://schemas.microsoft.com/office/drawing/2014/main" id="{19B9FA85-4CDC-7E75-96AA-CC1FFE695A73}"/>
              </a:ext>
            </a:extLst>
          </p:cNvPr>
          <p:cNvSpPr/>
          <p:nvPr/>
        </p:nvSpPr>
        <p:spPr>
          <a:xfrm>
            <a:off x="4734359" y="3415908"/>
            <a:ext cx="2448271" cy="1636513"/>
          </a:xfrm>
          <a:prstGeom prst="quad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Arrow: Left-Right 7">
            <a:extLst>
              <a:ext uri="{FF2B5EF4-FFF2-40B4-BE49-F238E27FC236}">
                <a16:creationId xmlns:a16="http://schemas.microsoft.com/office/drawing/2014/main" id="{BB6280BD-7EEC-8EDD-F86E-59D4DE3AFF95}"/>
              </a:ext>
            </a:extLst>
          </p:cNvPr>
          <p:cNvSpPr/>
          <p:nvPr/>
        </p:nvSpPr>
        <p:spPr>
          <a:xfrm rot="2050517">
            <a:off x="7466884" y="2461236"/>
            <a:ext cx="1296144" cy="576064"/>
          </a:xfrm>
          <a:prstGeom prst="lef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Left-Right 8">
            <a:extLst>
              <a:ext uri="{FF2B5EF4-FFF2-40B4-BE49-F238E27FC236}">
                <a16:creationId xmlns:a16="http://schemas.microsoft.com/office/drawing/2014/main" id="{67AD0DE2-EEB3-62C3-C79C-0487625C2205}"/>
              </a:ext>
            </a:extLst>
          </p:cNvPr>
          <p:cNvSpPr/>
          <p:nvPr/>
        </p:nvSpPr>
        <p:spPr>
          <a:xfrm rot="2050517">
            <a:off x="3372674" y="5366722"/>
            <a:ext cx="1296144" cy="576064"/>
          </a:xfrm>
          <a:prstGeom prst="lef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Left-Right 9">
            <a:extLst>
              <a:ext uri="{FF2B5EF4-FFF2-40B4-BE49-F238E27FC236}">
                <a16:creationId xmlns:a16="http://schemas.microsoft.com/office/drawing/2014/main" id="{34812396-4709-257C-B587-E3CBA4A2B990}"/>
              </a:ext>
            </a:extLst>
          </p:cNvPr>
          <p:cNvSpPr/>
          <p:nvPr/>
        </p:nvSpPr>
        <p:spPr>
          <a:xfrm rot="19417267">
            <a:off x="3276492" y="2475185"/>
            <a:ext cx="1296144" cy="576064"/>
          </a:xfrm>
          <a:prstGeom prst="lef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Left-Right 10">
            <a:extLst>
              <a:ext uri="{FF2B5EF4-FFF2-40B4-BE49-F238E27FC236}">
                <a16:creationId xmlns:a16="http://schemas.microsoft.com/office/drawing/2014/main" id="{8092D48D-82EB-0AA0-FCA9-672D9AC63EBD}"/>
              </a:ext>
            </a:extLst>
          </p:cNvPr>
          <p:cNvSpPr/>
          <p:nvPr/>
        </p:nvSpPr>
        <p:spPr>
          <a:xfrm rot="19417267">
            <a:off x="7461532" y="5338101"/>
            <a:ext cx="1296144" cy="576064"/>
          </a:xfrm>
          <a:prstGeom prst="lef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226DDD62-A468-A743-6A4A-3DFFCC50F97B}"/>
              </a:ext>
            </a:extLst>
          </p:cNvPr>
          <p:cNvSpPr txBox="1"/>
          <p:nvPr/>
        </p:nvSpPr>
        <p:spPr>
          <a:xfrm>
            <a:off x="1788498" y="3618389"/>
            <a:ext cx="2232248" cy="646331"/>
          </a:xfrm>
          <a:prstGeom prst="rect">
            <a:avLst/>
          </a:prstGeom>
          <a:noFill/>
        </p:spPr>
        <p:txBody>
          <a:bodyPr wrap="square" lIns="91440" tIns="45720" rIns="91440" bIns="45720" rtlCol="0" anchor="t">
            <a:spAutoFit/>
          </a:bodyPr>
          <a:lstStyle/>
          <a:p>
            <a:pPr algn="ctr"/>
            <a:r>
              <a:rPr lang="en-GB" b="1">
                <a:latin typeface="Modern Love Caps" panose="04070805081001020A01" pitchFamily="82" charset="0"/>
              </a:rPr>
              <a:t>PHYSICAL REACTIONS</a:t>
            </a:r>
          </a:p>
          <a:p>
            <a:pPr algn="ctr"/>
            <a:endParaRPr lang="en-GB" b="1">
              <a:latin typeface="Modern Love Caps" panose="04070805081001020A01" pitchFamily="82" charset="0"/>
              <a:cs typeface="Calibri"/>
            </a:endParaRPr>
          </a:p>
        </p:txBody>
      </p:sp>
      <p:sp>
        <p:nvSpPr>
          <p:cNvPr id="13" name="TextBox 12">
            <a:extLst>
              <a:ext uri="{FF2B5EF4-FFF2-40B4-BE49-F238E27FC236}">
                <a16:creationId xmlns:a16="http://schemas.microsoft.com/office/drawing/2014/main" id="{241233AE-2D8D-5E0B-A1F8-EE0BB02B1372}"/>
              </a:ext>
            </a:extLst>
          </p:cNvPr>
          <p:cNvSpPr txBox="1"/>
          <p:nvPr/>
        </p:nvSpPr>
        <p:spPr>
          <a:xfrm>
            <a:off x="4831627" y="2004703"/>
            <a:ext cx="2232248" cy="369332"/>
          </a:xfrm>
          <a:prstGeom prst="rect">
            <a:avLst/>
          </a:prstGeom>
          <a:noFill/>
          <a:ln>
            <a:noFill/>
          </a:ln>
        </p:spPr>
        <p:txBody>
          <a:bodyPr wrap="square" lIns="91440" tIns="45720" rIns="91440" bIns="45720" rtlCol="0" anchor="t">
            <a:spAutoFit/>
          </a:bodyPr>
          <a:lstStyle/>
          <a:p>
            <a:pPr algn="ctr"/>
            <a:r>
              <a:rPr lang="en-GB" b="1">
                <a:latin typeface="Modern Love Caps" panose="04070805081001020A01" pitchFamily="82" charset="0"/>
              </a:rPr>
              <a:t>THOUGHTS</a:t>
            </a:r>
          </a:p>
        </p:txBody>
      </p:sp>
      <p:sp>
        <p:nvSpPr>
          <p:cNvPr id="14" name="TextBox 13">
            <a:extLst>
              <a:ext uri="{FF2B5EF4-FFF2-40B4-BE49-F238E27FC236}">
                <a16:creationId xmlns:a16="http://schemas.microsoft.com/office/drawing/2014/main" id="{F070ED51-EB5A-22F1-1D90-E97461FCCDDA}"/>
              </a:ext>
            </a:extLst>
          </p:cNvPr>
          <p:cNvSpPr txBox="1"/>
          <p:nvPr/>
        </p:nvSpPr>
        <p:spPr>
          <a:xfrm>
            <a:off x="7662897" y="3553404"/>
            <a:ext cx="2232248" cy="646331"/>
          </a:xfrm>
          <a:prstGeom prst="rect">
            <a:avLst/>
          </a:prstGeom>
          <a:noFill/>
        </p:spPr>
        <p:txBody>
          <a:bodyPr wrap="square" lIns="91440" tIns="45720" rIns="91440" bIns="45720" rtlCol="0" anchor="t">
            <a:spAutoFit/>
          </a:bodyPr>
          <a:lstStyle/>
          <a:p>
            <a:pPr algn="ctr"/>
            <a:r>
              <a:rPr lang="en-GB" b="1">
                <a:latin typeface="Modern Love Caps" panose="04070805081001020A01" pitchFamily="82" charset="0"/>
              </a:rPr>
              <a:t>FEELINGS</a:t>
            </a:r>
          </a:p>
          <a:p>
            <a:pPr algn="ctr"/>
            <a:endParaRPr lang="en-GB" b="1">
              <a:latin typeface="Modern Love Caps" panose="04070805081001020A01" pitchFamily="82" charset="0"/>
              <a:cs typeface="Calibri"/>
            </a:endParaRPr>
          </a:p>
        </p:txBody>
      </p:sp>
      <p:sp>
        <p:nvSpPr>
          <p:cNvPr id="15" name="TextBox 14">
            <a:extLst>
              <a:ext uri="{FF2B5EF4-FFF2-40B4-BE49-F238E27FC236}">
                <a16:creationId xmlns:a16="http://schemas.microsoft.com/office/drawing/2014/main" id="{D3AA113F-1C32-2716-D824-0E37F7475A38}"/>
              </a:ext>
            </a:extLst>
          </p:cNvPr>
          <p:cNvSpPr txBox="1"/>
          <p:nvPr/>
        </p:nvSpPr>
        <p:spPr>
          <a:xfrm>
            <a:off x="5287831" y="5335113"/>
            <a:ext cx="1319841" cy="646331"/>
          </a:xfrm>
          <a:prstGeom prst="rect">
            <a:avLst/>
          </a:prstGeom>
          <a:noFill/>
        </p:spPr>
        <p:txBody>
          <a:bodyPr wrap="square" lIns="91440" tIns="45720" rIns="91440" bIns="45720" rtlCol="0" anchor="t">
            <a:spAutoFit/>
          </a:bodyPr>
          <a:lstStyle/>
          <a:p>
            <a:pPr algn="ctr"/>
            <a:r>
              <a:rPr lang="en-GB" b="1">
                <a:latin typeface="Modern Love Caps" panose="04070805081001020A01" pitchFamily="82" charset="0"/>
              </a:rPr>
              <a:t>BEHAVIOURS               </a:t>
            </a:r>
            <a:endParaRPr lang="en-GB" b="1">
              <a:latin typeface="Modern Love Caps" panose="04070805081001020A01" pitchFamily="82" charset="0"/>
              <a:cs typeface="Calibri"/>
            </a:endParaRPr>
          </a:p>
        </p:txBody>
      </p:sp>
      <p:sp>
        <p:nvSpPr>
          <p:cNvPr id="16" name="Rectangle 2">
            <a:extLst>
              <a:ext uri="{FF2B5EF4-FFF2-40B4-BE49-F238E27FC236}">
                <a16:creationId xmlns:a16="http://schemas.microsoft.com/office/drawing/2014/main" id="{14D07891-75AB-2875-9CFF-235B2DEAE460}"/>
              </a:ext>
            </a:extLst>
          </p:cNvPr>
          <p:cNvSpPr>
            <a:spLocks noChangeArrowheads="1"/>
          </p:cNvSpPr>
          <p:nvPr/>
        </p:nvSpPr>
        <p:spPr bwMode="auto">
          <a:xfrm>
            <a:off x="1710021" y="408499"/>
            <a:ext cx="8928992" cy="827837"/>
          </a:xfrm>
          <a:prstGeom prst="rect">
            <a:avLst/>
          </a:prstGeom>
          <a:noFill/>
          <a:ln w="9525">
            <a:noFill/>
            <a:miter lim="800000"/>
            <a:headEnd/>
            <a:tailEnd/>
          </a:ln>
        </p:spPr>
        <p:txBody>
          <a:bodyPr anchor="ctr"/>
          <a:lstStyle/>
          <a:p>
            <a:pPr algn="ctr"/>
            <a:endParaRPr lang="en-GB" sz="3600">
              <a:solidFill>
                <a:schemeClr val="tx2"/>
              </a:solidFill>
              <a:latin typeface="Aharoni" panose="02010803020104030203" pitchFamily="2" charset="-79"/>
              <a:ea typeface="Segoe UI" pitchFamily="34" charset="0"/>
              <a:cs typeface="Aharoni" panose="02010803020104030203" pitchFamily="2" charset="-79"/>
            </a:endParaRPr>
          </a:p>
        </p:txBody>
      </p:sp>
      <p:sp>
        <p:nvSpPr>
          <p:cNvPr id="17" name="TextBox 16">
            <a:extLst>
              <a:ext uri="{FF2B5EF4-FFF2-40B4-BE49-F238E27FC236}">
                <a16:creationId xmlns:a16="http://schemas.microsoft.com/office/drawing/2014/main" id="{0374C6A1-8FDD-C414-D04B-F936B71E8A96}"/>
              </a:ext>
            </a:extLst>
          </p:cNvPr>
          <p:cNvSpPr txBox="1"/>
          <p:nvPr/>
        </p:nvSpPr>
        <p:spPr>
          <a:xfrm>
            <a:off x="4831627" y="2319492"/>
            <a:ext cx="2297186" cy="830997"/>
          </a:xfrm>
          <a:prstGeom prst="rect">
            <a:avLst/>
          </a:prstGeom>
          <a:noFill/>
          <a:ln>
            <a:noFill/>
          </a:ln>
        </p:spPr>
        <p:txBody>
          <a:bodyPr wrap="square" rtlCol="0">
            <a:spAutoFit/>
          </a:bodyPr>
          <a:lstStyle/>
          <a:p>
            <a:r>
              <a:rPr lang="en-GB" sz="1600"/>
              <a:t>Something might happen to my family whilst I’m at school</a:t>
            </a:r>
          </a:p>
        </p:txBody>
      </p:sp>
      <p:sp>
        <p:nvSpPr>
          <p:cNvPr id="18" name="TextBox 17">
            <a:extLst>
              <a:ext uri="{FF2B5EF4-FFF2-40B4-BE49-F238E27FC236}">
                <a16:creationId xmlns:a16="http://schemas.microsoft.com/office/drawing/2014/main" id="{56789484-8F4D-D89E-8197-1957BD3D5199}"/>
              </a:ext>
            </a:extLst>
          </p:cNvPr>
          <p:cNvSpPr txBox="1"/>
          <p:nvPr/>
        </p:nvSpPr>
        <p:spPr>
          <a:xfrm>
            <a:off x="7764491" y="3857730"/>
            <a:ext cx="2297186" cy="923330"/>
          </a:xfrm>
          <a:prstGeom prst="rect">
            <a:avLst/>
          </a:prstGeom>
          <a:noFill/>
          <a:ln>
            <a:noFill/>
          </a:ln>
        </p:spPr>
        <p:txBody>
          <a:bodyPr wrap="square" rtlCol="0">
            <a:spAutoFit/>
          </a:bodyPr>
          <a:lstStyle/>
          <a:p>
            <a:r>
              <a:rPr lang="en-GB"/>
              <a:t>Scared</a:t>
            </a:r>
          </a:p>
          <a:p>
            <a:r>
              <a:rPr lang="en-GB"/>
              <a:t>Stressed</a:t>
            </a:r>
          </a:p>
          <a:p>
            <a:r>
              <a:rPr lang="en-GB"/>
              <a:t>Panicked</a:t>
            </a:r>
          </a:p>
        </p:txBody>
      </p:sp>
      <p:sp>
        <p:nvSpPr>
          <p:cNvPr id="19" name="TextBox 18">
            <a:extLst>
              <a:ext uri="{FF2B5EF4-FFF2-40B4-BE49-F238E27FC236}">
                <a16:creationId xmlns:a16="http://schemas.microsoft.com/office/drawing/2014/main" id="{AE24178A-FDB4-DF67-1D6F-114DDE7EDB03}"/>
              </a:ext>
            </a:extLst>
          </p:cNvPr>
          <p:cNvSpPr txBox="1"/>
          <p:nvPr/>
        </p:nvSpPr>
        <p:spPr>
          <a:xfrm>
            <a:off x="4792461" y="5654754"/>
            <a:ext cx="2336352" cy="861774"/>
          </a:xfrm>
          <a:prstGeom prst="rect">
            <a:avLst/>
          </a:prstGeom>
          <a:noFill/>
          <a:ln>
            <a:noFill/>
          </a:ln>
        </p:spPr>
        <p:txBody>
          <a:bodyPr wrap="square" rtlCol="0">
            <a:spAutoFit/>
          </a:bodyPr>
          <a:lstStyle/>
          <a:p>
            <a:r>
              <a:rPr lang="en-GB" sz="1600"/>
              <a:t>Not coming into school</a:t>
            </a:r>
          </a:p>
          <a:p>
            <a:r>
              <a:rPr lang="en-GB" sz="1600"/>
              <a:t>Delaying getting ready</a:t>
            </a:r>
          </a:p>
          <a:p>
            <a:r>
              <a:rPr lang="en-GB" sz="1600"/>
              <a:t>Constant check-ins</a:t>
            </a:r>
          </a:p>
        </p:txBody>
      </p:sp>
      <p:sp>
        <p:nvSpPr>
          <p:cNvPr id="20" name="TextBox 19">
            <a:extLst>
              <a:ext uri="{FF2B5EF4-FFF2-40B4-BE49-F238E27FC236}">
                <a16:creationId xmlns:a16="http://schemas.microsoft.com/office/drawing/2014/main" id="{6BF5AC78-E2F7-8B68-1990-819843686C26}"/>
              </a:ext>
            </a:extLst>
          </p:cNvPr>
          <p:cNvSpPr txBox="1"/>
          <p:nvPr/>
        </p:nvSpPr>
        <p:spPr>
          <a:xfrm>
            <a:off x="1746881" y="3898843"/>
            <a:ext cx="2411412" cy="923330"/>
          </a:xfrm>
          <a:prstGeom prst="rect">
            <a:avLst/>
          </a:prstGeom>
          <a:noFill/>
          <a:ln>
            <a:noFill/>
          </a:ln>
        </p:spPr>
        <p:txBody>
          <a:bodyPr wrap="square" rtlCol="0">
            <a:spAutoFit/>
          </a:bodyPr>
          <a:lstStyle/>
          <a:p>
            <a:r>
              <a:rPr lang="en-GB"/>
              <a:t>Feeling sick</a:t>
            </a:r>
          </a:p>
          <a:p>
            <a:r>
              <a:rPr lang="en-GB"/>
              <a:t>Heart racing</a:t>
            </a:r>
          </a:p>
          <a:p>
            <a:r>
              <a:rPr lang="en-GB"/>
              <a:t>Can’t concentrate</a:t>
            </a:r>
          </a:p>
        </p:txBody>
      </p:sp>
    </p:spTree>
    <p:extLst>
      <p:ext uri="{BB962C8B-B14F-4D97-AF65-F5344CB8AC3E}">
        <p14:creationId xmlns:p14="http://schemas.microsoft.com/office/powerpoint/2010/main" val="22096852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B6245E-7748-ACF2-31E8-FF635DFFED93}"/>
              </a:ext>
            </a:extLst>
          </p:cNvPr>
          <p:cNvSpPr>
            <a:spLocks noGrp="1"/>
          </p:cNvSpPr>
          <p:nvPr>
            <p:ph type="title"/>
          </p:nvPr>
        </p:nvSpPr>
        <p:spPr/>
        <p:txBody>
          <a:bodyPr/>
          <a:lstStyle/>
          <a:p>
            <a:r>
              <a:rPr lang="en-US"/>
              <a:t>The three brains</a:t>
            </a:r>
          </a:p>
        </p:txBody>
      </p:sp>
      <p:sp>
        <p:nvSpPr>
          <p:cNvPr id="3" name="Content Placeholder 2">
            <a:extLst>
              <a:ext uri="{FF2B5EF4-FFF2-40B4-BE49-F238E27FC236}">
                <a16:creationId xmlns:a16="http://schemas.microsoft.com/office/drawing/2014/main" id="{0B2A128F-170C-5DDE-86A9-FAFCA604CE2B}"/>
              </a:ext>
            </a:extLst>
          </p:cNvPr>
          <p:cNvSpPr>
            <a:spLocks noGrp="1"/>
          </p:cNvSpPr>
          <p:nvPr>
            <p:ph idx="1"/>
          </p:nvPr>
        </p:nvSpPr>
        <p:spPr>
          <a:xfrm>
            <a:off x="1202919" y="2076074"/>
            <a:ext cx="4707658" cy="4206240"/>
          </a:xfrm>
        </p:spPr>
        <p:txBody>
          <a:bodyPr vert="horz" lIns="91440" tIns="45720" rIns="91440" bIns="45720" rtlCol="0" anchor="ctr">
            <a:normAutofit/>
          </a:bodyPr>
          <a:lstStyle/>
          <a:p>
            <a:r>
              <a:rPr lang="en-US" sz="2400"/>
              <a:t>Three parts in our brain</a:t>
            </a:r>
          </a:p>
          <a:p>
            <a:r>
              <a:rPr lang="en-US" sz="2400"/>
              <a:t>They need to work together to access memory </a:t>
            </a:r>
          </a:p>
          <a:p>
            <a:r>
              <a:rPr lang="en-US" sz="2400"/>
              <a:t>When you are over stressed – they stop collaborating </a:t>
            </a:r>
          </a:p>
          <a:p>
            <a:r>
              <a:rPr lang="en-US" sz="2400"/>
              <a:t>We are going to call them: elephant brain, meerkat brain, and owl brain</a:t>
            </a:r>
          </a:p>
        </p:txBody>
      </p:sp>
      <p:pic>
        <p:nvPicPr>
          <p:cNvPr id="4" name="Picture 4" descr="A close up of an owl&#10;&#10;Description automatically generated">
            <a:extLst>
              <a:ext uri="{FF2B5EF4-FFF2-40B4-BE49-F238E27FC236}">
                <a16:creationId xmlns:a16="http://schemas.microsoft.com/office/drawing/2014/main" id="{0A4717B1-B3E9-5F50-F4D9-9B3E33BD6B3A}"/>
              </a:ext>
            </a:extLst>
          </p:cNvPr>
          <p:cNvPicPr>
            <a:picLocks noChangeAspect="1"/>
          </p:cNvPicPr>
          <p:nvPr/>
        </p:nvPicPr>
        <p:blipFill>
          <a:blip r:embed="rId3"/>
          <a:stretch>
            <a:fillRect/>
          </a:stretch>
        </p:blipFill>
        <p:spPr>
          <a:xfrm>
            <a:off x="7804596" y="1837087"/>
            <a:ext cx="2195850" cy="2936980"/>
          </a:xfrm>
          <a:prstGeom prst="rect">
            <a:avLst/>
          </a:prstGeom>
        </p:spPr>
      </p:pic>
      <p:pic>
        <p:nvPicPr>
          <p:cNvPr id="5" name="Picture 5" descr="An elephant with its trunk in the air&#10;&#10;Description automatically generated">
            <a:extLst>
              <a:ext uri="{FF2B5EF4-FFF2-40B4-BE49-F238E27FC236}">
                <a16:creationId xmlns:a16="http://schemas.microsoft.com/office/drawing/2014/main" id="{5303AEF5-2BB9-3FD0-FB8E-3525259712FD}"/>
              </a:ext>
            </a:extLst>
          </p:cNvPr>
          <p:cNvPicPr>
            <a:picLocks noChangeAspect="1"/>
          </p:cNvPicPr>
          <p:nvPr/>
        </p:nvPicPr>
        <p:blipFill>
          <a:blip r:embed="rId4"/>
          <a:stretch>
            <a:fillRect/>
          </a:stretch>
        </p:blipFill>
        <p:spPr>
          <a:xfrm>
            <a:off x="10004738" y="1840846"/>
            <a:ext cx="2185115" cy="2950928"/>
          </a:xfrm>
          <a:prstGeom prst="rect">
            <a:avLst/>
          </a:prstGeom>
        </p:spPr>
      </p:pic>
      <p:pic>
        <p:nvPicPr>
          <p:cNvPr id="6" name="Picture 6" descr="A group of meerkats standing on a rock&#10;&#10;Description automatically generated">
            <a:extLst>
              <a:ext uri="{FF2B5EF4-FFF2-40B4-BE49-F238E27FC236}">
                <a16:creationId xmlns:a16="http://schemas.microsoft.com/office/drawing/2014/main" id="{8C46EB6E-33F4-F6B4-F965-1ACA3AFC390B}"/>
              </a:ext>
            </a:extLst>
          </p:cNvPr>
          <p:cNvPicPr>
            <a:picLocks noChangeAspect="1"/>
          </p:cNvPicPr>
          <p:nvPr/>
        </p:nvPicPr>
        <p:blipFill>
          <a:blip r:embed="rId5"/>
          <a:stretch>
            <a:fillRect/>
          </a:stretch>
        </p:blipFill>
        <p:spPr>
          <a:xfrm>
            <a:off x="7804597" y="4786587"/>
            <a:ext cx="4385256" cy="2071475"/>
          </a:xfrm>
          <a:prstGeom prst="rect">
            <a:avLst/>
          </a:prstGeom>
        </p:spPr>
      </p:pic>
    </p:spTree>
    <p:extLst>
      <p:ext uri="{BB962C8B-B14F-4D97-AF65-F5344CB8AC3E}">
        <p14:creationId xmlns:p14="http://schemas.microsoft.com/office/powerpoint/2010/main" val="31258139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42379-B123-45C5-02E9-39D29BAB5619}"/>
              </a:ext>
            </a:extLst>
          </p:cNvPr>
          <p:cNvSpPr>
            <a:spLocks noGrp="1"/>
          </p:cNvSpPr>
          <p:nvPr>
            <p:ph type="title"/>
          </p:nvPr>
        </p:nvSpPr>
        <p:spPr>
          <a:xfrm>
            <a:off x="999003" y="262712"/>
            <a:ext cx="5437460" cy="1508760"/>
          </a:xfrm>
        </p:spPr>
        <p:txBody>
          <a:bodyPr/>
          <a:lstStyle/>
          <a:p>
            <a:r>
              <a:rPr lang="en-US"/>
              <a:t>Understanding our brain</a:t>
            </a:r>
          </a:p>
        </p:txBody>
      </p:sp>
      <p:sp>
        <p:nvSpPr>
          <p:cNvPr id="3" name="Content Placeholder 2">
            <a:extLst>
              <a:ext uri="{FF2B5EF4-FFF2-40B4-BE49-F238E27FC236}">
                <a16:creationId xmlns:a16="http://schemas.microsoft.com/office/drawing/2014/main" id="{1AFCB31D-6CA0-1E50-CF37-742939ADE131}"/>
              </a:ext>
            </a:extLst>
          </p:cNvPr>
          <p:cNvSpPr>
            <a:spLocks noGrp="1"/>
          </p:cNvSpPr>
          <p:nvPr>
            <p:ph idx="1"/>
          </p:nvPr>
        </p:nvSpPr>
        <p:spPr>
          <a:xfrm>
            <a:off x="1149257" y="2183398"/>
            <a:ext cx="4385686" cy="4206240"/>
          </a:xfrm>
        </p:spPr>
        <p:txBody>
          <a:bodyPr vert="horz" lIns="91440" tIns="45720" rIns="91440" bIns="45720" rtlCol="0" anchor="t">
            <a:normAutofit/>
          </a:bodyPr>
          <a:lstStyle/>
          <a:p>
            <a:r>
              <a:rPr lang="en-US" sz="2400" b="1" dirty="0">
                <a:solidFill>
                  <a:srgbClr val="00B050"/>
                </a:solidFill>
                <a:latin typeface="Corbel"/>
              </a:rPr>
              <a:t>Pre-Frontal Cortex (Owl)</a:t>
            </a:r>
            <a:r>
              <a:rPr lang="en-US" sz="2400" dirty="0">
                <a:solidFill>
                  <a:srgbClr val="000000"/>
                </a:solidFill>
                <a:latin typeface="Corbel"/>
              </a:rPr>
              <a:t> is where we process information so we can compute, decide, </a:t>
            </a:r>
            <a:r>
              <a:rPr lang="en-US" sz="2400" dirty="0" err="1">
                <a:solidFill>
                  <a:srgbClr val="000000"/>
                </a:solidFill>
                <a:latin typeface="Corbel"/>
              </a:rPr>
              <a:t>analyse</a:t>
            </a:r>
            <a:r>
              <a:rPr lang="en-US" sz="2400" dirty="0">
                <a:solidFill>
                  <a:srgbClr val="000000"/>
                </a:solidFill>
                <a:latin typeface="Corbel"/>
              </a:rPr>
              <a:t> and reason. </a:t>
            </a:r>
            <a:endParaRPr lang="en-US" sz="2400" dirty="0">
              <a:latin typeface="Corbel"/>
            </a:endParaRPr>
          </a:p>
          <a:p>
            <a:r>
              <a:rPr lang="en-US" sz="2400" dirty="0">
                <a:solidFill>
                  <a:srgbClr val="000000"/>
                </a:solidFill>
                <a:latin typeface="Corbel"/>
              </a:rPr>
              <a:t>The catch is that the </a:t>
            </a:r>
            <a:r>
              <a:rPr lang="en-US" sz="2400" b="1" dirty="0">
                <a:solidFill>
                  <a:schemeClr val="accent6"/>
                </a:solidFill>
                <a:latin typeface="Corbel"/>
              </a:rPr>
              <a:t>amygdala (Meerkat)</a:t>
            </a:r>
            <a:r>
              <a:rPr lang="en-US" sz="2400" b="1" dirty="0">
                <a:solidFill>
                  <a:srgbClr val="FF0000"/>
                </a:solidFill>
                <a:latin typeface="Corbel"/>
              </a:rPr>
              <a:t> </a:t>
            </a:r>
            <a:r>
              <a:rPr lang="en-US" sz="2400" dirty="0">
                <a:solidFill>
                  <a:srgbClr val="000000"/>
                </a:solidFill>
                <a:latin typeface="Corbel"/>
              </a:rPr>
              <a:t>needs to be calm for this to happen.</a:t>
            </a:r>
            <a:endParaRPr lang="en-US" sz="2400" dirty="0">
              <a:latin typeface="Corbel"/>
            </a:endParaRPr>
          </a:p>
          <a:p>
            <a:r>
              <a:rPr lang="en-US" sz="2400" dirty="0">
                <a:solidFill>
                  <a:srgbClr val="000000"/>
                </a:solidFill>
                <a:latin typeface="Corbel"/>
              </a:rPr>
              <a:t>It will then focus anything worth remembering to the </a:t>
            </a:r>
            <a:r>
              <a:rPr lang="en-US" sz="2400" b="1" dirty="0">
                <a:solidFill>
                  <a:srgbClr val="FFFF00"/>
                </a:solidFill>
                <a:latin typeface="Corbel"/>
              </a:rPr>
              <a:t>Hippocampus (Elephant)</a:t>
            </a:r>
            <a:endParaRPr lang="en-US" sz="2400" dirty="0">
              <a:solidFill>
                <a:srgbClr val="FFFF00"/>
              </a:solidFill>
              <a:latin typeface="Corbel"/>
            </a:endParaRPr>
          </a:p>
          <a:p>
            <a:endParaRPr lang="en-US" dirty="0"/>
          </a:p>
        </p:txBody>
      </p:sp>
      <p:pic>
        <p:nvPicPr>
          <p:cNvPr id="4" name="Picture 4" descr="A black and white drawing of a human brain&#10;&#10;Description automatically generated">
            <a:extLst>
              <a:ext uri="{FF2B5EF4-FFF2-40B4-BE49-F238E27FC236}">
                <a16:creationId xmlns:a16="http://schemas.microsoft.com/office/drawing/2014/main" id="{9513C17A-718D-BC29-8DBB-489AE93BB9C5}"/>
              </a:ext>
            </a:extLst>
          </p:cNvPr>
          <p:cNvPicPr>
            <a:picLocks noChangeAspect="1"/>
          </p:cNvPicPr>
          <p:nvPr/>
        </p:nvPicPr>
        <p:blipFill>
          <a:blip r:embed="rId3"/>
          <a:stretch>
            <a:fillRect/>
          </a:stretch>
        </p:blipFill>
        <p:spPr>
          <a:xfrm>
            <a:off x="7396768" y="1817712"/>
            <a:ext cx="4793086" cy="2814743"/>
          </a:xfrm>
          <a:prstGeom prst="rect">
            <a:avLst/>
          </a:prstGeom>
        </p:spPr>
      </p:pic>
      <p:pic>
        <p:nvPicPr>
          <p:cNvPr id="5" name="Picture 5" descr="A diagram of the human brain&#10;&#10;Description automatically generated">
            <a:extLst>
              <a:ext uri="{FF2B5EF4-FFF2-40B4-BE49-F238E27FC236}">
                <a16:creationId xmlns:a16="http://schemas.microsoft.com/office/drawing/2014/main" id="{41B77942-F17E-CF46-E7BB-ABE1403F26A0}"/>
              </a:ext>
            </a:extLst>
          </p:cNvPr>
          <p:cNvPicPr>
            <a:picLocks noChangeAspect="1"/>
          </p:cNvPicPr>
          <p:nvPr/>
        </p:nvPicPr>
        <p:blipFill>
          <a:blip r:embed="rId4"/>
          <a:stretch>
            <a:fillRect/>
          </a:stretch>
        </p:blipFill>
        <p:spPr>
          <a:xfrm>
            <a:off x="7396767" y="4527134"/>
            <a:ext cx="4793087" cy="2332803"/>
          </a:xfrm>
          <a:prstGeom prst="rect">
            <a:avLst/>
          </a:prstGeom>
        </p:spPr>
      </p:pic>
      <p:pic>
        <p:nvPicPr>
          <p:cNvPr id="6" name="Graphic 6" descr="Owl with solid fill">
            <a:extLst>
              <a:ext uri="{FF2B5EF4-FFF2-40B4-BE49-F238E27FC236}">
                <a16:creationId xmlns:a16="http://schemas.microsoft.com/office/drawing/2014/main" id="{E8333B34-C600-C970-8B1C-00CF87E46B70}"/>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547279" y="2295660"/>
            <a:ext cx="570964" cy="570964"/>
          </a:xfrm>
          <a:prstGeom prst="rect">
            <a:avLst/>
          </a:prstGeom>
        </p:spPr>
      </p:pic>
      <p:pic>
        <p:nvPicPr>
          <p:cNvPr id="7" name="Graphic 7" descr="Elephant with solid fill">
            <a:extLst>
              <a:ext uri="{FF2B5EF4-FFF2-40B4-BE49-F238E27FC236}">
                <a16:creationId xmlns:a16="http://schemas.microsoft.com/office/drawing/2014/main" id="{40299F72-DE6D-A348-A784-6C6C25576C8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403982" y="2982532"/>
            <a:ext cx="495838" cy="495838"/>
          </a:xfrm>
          <a:prstGeom prst="rect">
            <a:avLst/>
          </a:prstGeom>
        </p:spPr>
      </p:pic>
      <p:pic>
        <p:nvPicPr>
          <p:cNvPr id="8" name="Picture 7">
            <a:extLst>
              <a:ext uri="{FF2B5EF4-FFF2-40B4-BE49-F238E27FC236}">
                <a16:creationId xmlns:a16="http://schemas.microsoft.com/office/drawing/2014/main" id="{4AD1103D-5168-5281-0086-496BE50FDBD6}"/>
              </a:ext>
            </a:extLst>
          </p:cNvPr>
          <p:cNvPicPr>
            <a:picLocks noChangeAspect="1"/>
          </p:cNvPicPr>
          <p:nvPr/>
        </p:nvPicPr>
        <p:blipFill>
          <a:blip r:embed="rId7"/>
          <a:stretch>
            <a:fillRect/>
          </a:stretch>
        </p:blipFill>
        <p:spPr>
          <a:xfrm>
            <a:off x="10274563" y="2531327"/>
            <a:ext cx="440661" cy="451393"/>
          </a:xfrm>
          <a:prstGeom prst="rect">
            <a:avLst/>
          </a:prstGeom>
        </p:spPr>
      </p:pic>
    </p:spTree>
    <p:extLst>
      <p:ext uri="{BB962C8B-B14F-4D97-AF65-F5344CB8AC3E}">
        <p14:creationId xmlns:p14="http://schemas.microsoft.com/office/powerpoint/2010/main" val="18089725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64E80-4A4C-6904-14C7-7033D3C3CFF4}"/>
              </a:ext>
            </a:extLst>
          </p:cNvPr>
          <p:cNvSpPr>
            <a:spLocks noGrp="1"/>
          </p:cNvSpPr>
          <p:nvPr>
            <p:ph type="title"/>
          </p:nvPr>
        </p:nvSpPr>
        <p:spPr/>
        <p:txBody>
          <a:bodyPr/>
          <a:lstStyle/>
          <a:p>
            <a:r>
              <a:rPr lang="en-US"/>
              <a:t>The hand model of the brain – Flipping the lid</a:t>
            </a:r>
          </a:p>
        </p:txBody>
      </p:sp>
      <p:sp>
        <p:nvSpPr>
          <p:cNvPr id="3" name="Content Placeholder 2">
            <a:extLst>
              <a:ext uri="{FF2B5EF4-FFF2-40B4-BE49-F238E27FC236}">
                <a16:creationId xmlns:a16="http://schemas.microsoft.com/office/drawing/2014/main" id="{C582AD59-C334-A230-705B-F35AD29E2D81}"/>
              </a:ext>
            </a:extLst>
          </p:cNvPr>
          <p:cNvSpPr>
            <a:spLocks noGrp="1"/>
          </p:cNvSpPr>
          <p:nvPr>
            <p:ph idx="1"/>
          </p:nvPr>
        </p:nvSpPr>
        <p:spPr>
          <a:xfrm>
            <a:off x="1117060" y="2258525"/>
            <a:ext cx="4031518" cy="4206240"/>
          </a:xfrm>
        </p:spPr>
        <p:txBody>
          <a:bodyPr vert="horz" lIns="91440" tIns="45720" rIns="91440" bIns="45720" rtlCol="0" anchor="ctr">
            <a:normAutofit/>
          </a:bodyPr>
          <a:lstStyle/>
          <a:p>
            <a:r>
              <a:rPr lang="en-US" sz="2400" dirty="0">
                <a:latin typeface="Corbel"/>
              </a:rPr>
              <a:t>Knowing our brain is the key</a:t>
            </a:r>
            <a:endParaRPr lang="en-US" dirty="0">
              <a:latin typeface="Corbel"/>
            </a:endParaRPr>
          </a:p>
          <a:p>
            <a:r>
              <a:rPr lang="en-US" sz="2400" dirty="0">
                <a:latin typeface="Corbel"/>
              </a:rPr>
              <a:t>Knowing when the ‘warning wobble’ is coming  </a:t>
            </a:r>
            <a:endParaRPr lang="en-US" dirty="0"/>
          </a:p>
          <a:p>
            <a:r>
              <a:rPr lang="en-US" sz="2400" dirty="0">
                <a:latin typeface="Corbel"/>
              </a:rPr>
              <a:t>Learn our own signs of stress</a:t>
            </a:r>
            <a:endParaRPr lang="en-US" dirty="0">
              <a:latin typeface="Corbel"/>
            </a:endParaRPr>
          </a:p>
          <a:p>
            <a:r>
              <a:rPr lang="en-US" sz="2400" dirty="0">
                <a:latin typeface="Corbel"/>
              </a:rPr>
              <a:t>We can learn techniques to calm our brain</a:t>
            </a:r>
            <a:endParaRPr lang="en-US" dirty="0">
              <a:latin typeface="Corbel"/>
            </a:endParaRPr>
          </a:p>
          <a:p>
            <a:endParaRPr lang="en-US" dirty="0"/>
          </a:p>
        </p:txBody>
      </p:sp>
      <p:pic>
        <p:nvPicPr>
          <p:cNvPr id="4" name="Picture 4" descr="A yellow hand with black text&#10;&#10;Description automatically generated">
            <a:extLst>
              <a:ext uri="{FF2B5EF4-FFF2-40B4-BE49-F238E27FC236}">
                <a16:creationId xmlns:a16="http://schemas.microsoft.com/office/drawing/2014/main" id="{434F232C-2901-9750-37E0-1B9AEDD410DD}"/>
              </a:ext>
            </a:extLst>
          </p:cNvPr>
          <p:cNvPicPr>
            <a:picLocks noChangeAspect="1"/>
          </p:cNvPicPr>
          <p:nvPr/>
        </p:nvPicPr>
        <p:blipFill>
          <a:blip r:embed="rId3"/>
          <a:stretch>
            <a:fillRect/>
          </a:stretch>
        </p:blipFill>
        <p:spPr>
          <a:xfrm>
            <a:off x="7944120" y="1798308"/>
            <a:ext cx="4245734" cy="5064427"/>
          </a:xfrm>
          <a:prstGeom prst="rect">
            <a:avLst/>
          </a:prstGeom>
        </p:spPr>
      </p:pic>
    </p:spTree>
    <p:extLst>
      <p:ext uri="{BB962C8B-B14F-4D97-AF65-F5344CB8AC3E}">
        <p14:creationId xmlns:p14="http://schemas.microsoft.com/office/powerpoint/2010/main" val="2885464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BBD6F-13B7-8476-DA27-D43984288B8C}"/>
              </a:ext>
            </a:extLst>
          </p:cNvPr>
          <p:cNvSpPr>
            <a:spLocks noGrp="1"/>
          </p:cNvSpPr>
          <p:nvPr>
            <p:ph type="title"/>
          </p:nvPr>
        </p:nvSpPr>
        <p:spPr/>
        <p:txBody>
          <a:bodyPr/>
          <a:lstStyle/>
          <a:p>
            <a:r>
              <a:rPr lang="en-GB" dirty="0"/>
              <a:t>Zones of Regulation</a:t>
            </a:r>
          </a:p>
        </p:txBody>
      </p:sp>
      <p:pic>
        <p:nvPicPr>
          <p:cNvPr id="5" name="Content Placeholder 4">
            <a:extLst>
              <a:ext uri="{FF2B5EF4-FFF2-40B4-BE49-F238E27FC236}">
                <a16:creationId xmlns:a16="http://schemas.microsoft.com/office/drawing/2014/main" id="{F4C418A0-0C67-B6BD-D3DB-52B90CB32FAC}"/>
              </a:ext>
            </a:extLst>
          </p:cNvPr>
          <p:cNvPicPr>
            <a:picLocks noGrp="1" noChangeAspect="1"/>
          </p:cNvPicPr>
          <p:nvPr>
            <p:ph idx="1"/>
          </p:nvPr>
        </p:nvPicPr>
        <p:blipFill rotWithShape="1">
          <a:blip r:embed="rId3"/>
          <a:srcRect l="3994"/>
          <a:stretch/>
        </p:blipFill>
        <p:spPr>
          <a:xfrm>
            <a:off x="500486" y="2011363"/>
            <a:ext cx="6054703" cy="4400867"/>
          </a:xfrm>
        </p:spPr>
      </p:pic>
      <p:pic>
        <p:nvPicPr>
          <p:cNvPr id="4" name="Picture 3">
            <a:extLst>
              <a:ext uri="{FF2B5EF4-FFF2-40B4-BE49-F238E27FC236}">
                <a16:creationId xmlns:a16="http://schemas.microsoft.com/office/drawing/2014/main" id="{EFC28A27-93AF-3BBE-6E72-E5B0D875AA7B}"/>
              </a:ext>
            </a:extLst>
          </p:cNvPr>
          <p:cNvPicPr>
            <a:picLocks noChangeAspect="1"/>
          </p:cNvPicPr>
          <p:nvPr/>
        </p:nvPicPr>
        <p:blipFill>
          <a:blip r:embed="rId4"/>
          <a:stretch>
            <a:fillRect/>
          </a:stretch>
        </p:blipFill>
        <p:spPr>
          <a:xfrm>
            <a:off x="7425896" y="1895732"/>
            <a:ext cx="3706924" cy="4863694"/>
          </a:xfrm>
          <a:prstGeom prst="rect">
            <a:avLst/>
          </a:prstGeom>
        </p:spPr>
      </p:pic>
    </p:spTree>
    <p:extLst>
      <p:ext uri="{BB962C8B-B14F-4D97-AF65-F5344CB8AC3E}">
        <p14:creationId xmlns:p14="http://schemas.microsoft.com/office/powerpoint/2010/main" val="42115979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CF03EDD-2D8A-463E-B0A5-409144F9B7AA}"/>
              </a:ext>
            </a:extLst>
          </p:cNvPr>
          <p:cNvSpPr>
            <a:spLocks noGrp="1"/>
          </p:cNvSpPr>
          <p:nvPr>
            <p:ph type="body" sz="quarter" idx="10"/>
          </p:nvPr>
        </p:nvSpPr>
        <p:spPr>
          <a:xfrm>
            <a:off x="1905847" y="388065"/>
            <a:ext cx="7547741" cy="488978"/>
          </a:xfrm>
        </p:spPr>
        <p:txBody>
          <a:bodyPr>
            <a:normAutofit lnSpcReduction="10000"/>
          </a:bodyPr>
          <a:lstStyle/>
          <a:p>
            <a:r>
              <a:rPr lang="en-GB" b="0" u="sng" dirty="0">
                <a:solidFill>
                  <a:schemeClr val="tx1"/>
                </a:solidFill>
                <a:latin typeface="+mn-lt"/>
                <a:cs typeface="Times New Roman" panose="02020603050405020304" pitchFamily="18" charset="0"/>
              </a:rPr>
              <a:t>What is an emotion regulation toolbox?</a:t>
            </a:r>
          </a:p>
        </p:txBody>
      </p:sp>
      <p:graphicFrame>
        <p:nvGraphicFramePr>
          <p:cNvPr id="15" name="Diagram 14">
            <a:extLst>
              <a:ext uri="{FF2B5EF4-FFF2-40B4-BE49-F238E27FC236}">
                <a16:creationId xmlns:a16="http://schemas.microsoft.com/office/drawing/2014/main" id="{F160DAEB-C633-42D2-B02B-6DA4B1EF881C}"/>
              </a:ext>
            </a:extLst>
          </p:cNvPr>
          <p:cNvGraphicFramePr/>
          <p:nvPr/>
        </p:nvGraphicFramePr>
        <p:xfrm>
          <a:off x="2064328" y="997528"/>
          <a:ext cx="8219209" cy="53305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399626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803015-501E-4FF1-A755-83F94D693E48}"/>
              </a:ext>
            </a:extLst>
          </p:cNvPr>
          <p:cNvSpPr>
            <a:spLocks noGrp="1"/>
          </p:cNvSpPr>
          <p:nvPr>
            <p:ph type="body" sz="quarter" idx="10"/>
          </p:nvPr>
        </p:nvSpPr>
        <p:spPr>
          <a:xfrm>
            <a:off x="1815116" y="438187"/>
            <a:ext cx="7547741" cy="488978"/>
          </a:xfrm>
        </p:spPr>
        <p:txBody>
          <a:bodyPr>
            <a:normAutofit lnSpcReduction="10000"/>
          </a:bodyPr>
          <a:lstStyle/>
          <a:p>
            <a:r>
              <a:rPr lang="en-GB" b="0" u="sng" dirty="0">
                <a:solidFill>
                  <a:schemeClr val="tx1"/>
                </a:solidFill>
                <a:latin typeface="+mn-lt"/>
              </a:rPr>
              <a:t>Physical tools</a:t>
            </a:r>
          </a:p>
        </p:txBody>
      </p:sp>
      <p:pic>
        <p:nvPicPr>
          <p:cNvPr id="4" name="Picture 2" descr="3,093 Open Toolbox Stock Photos, Pictures &amp; Royalty-Free ...">
            <a:extLst>
              <a:ext uri="{FF2B5EF4-FFF2-40B4-BE49-F238E27FC236}">
                <a16:creationId xmlns:a16="http://schemas.microsoft.com/office/drawing/2014/main" id="{5EDB5C30-1FCB-4838-854E-2CEF6E9ACBF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994" t="10775" r="8796" b="13562"/>
          <a:stretch/>
        </p:blipFill>
        <p:spPr bwMode="auto">
          <a:xfrm>
            <a:off x="4602078" y="1741619"/>
            <a:ext cx="2987842" cy="255871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Rounded Corners 5">
            <a:extLst>
              <a:ext uri="{FF2B5EF4-FFF2-40B4-BE49-F238E27FC236}">
                <a16:creationId xmlns:a16="http://schemas.microsoft.com/office/drawing/2014/main" id="{FD3E0D8D-7460-4EAC-BC80-9A17FCAF1DF9}"/>
              </a:ext>
            </a:extLst>
          </p:cNvPr>
          <p:cNvSpPr/>
          <p:nvPr/>
        </p:nvSpPr>
        <p:spPr>
          <a:xfrm>
            <a:off x="4883891" y="2060060"/>
            <a:ext cx="2400300" cy="1018068"/>
          </a:xfrm>
          <a:prstGeom prst="roundRect">
            <a:avLst/>
          </a:prstGeom>
          <a:solidFill>
            <a:schemeClr val="accent2"/>
          </a:solidFill>
          <a:ln w="190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Physical Tools</a:t>
            </a:r>
          </a:p>
          <a:p>
            <a:pPr algn="ctr"/>
            <a:endParaRPr lang="en-GB" sz="1600" dirty="0">
              <a:solidFill>
                <a:schemeClr val="tx1"/>
              </a:solidFill>
            </a:endParaRPr>
          </a:p>
          <a:p>
            <a:pPr algn="ctr"/>
            <a:r>
              <a:rPr lang="en-GB" sz="1600" dirty="0">
                <a:solidFill>
                  <a:schemeClr val="tx1"/>
                </a:solidFill>
              </a:rPr>
              <a:t>Improve wellbeing and energy levels</a:t>
            </a:r>
          </a:p>
        </p:txBody>
      </p:sp>
      <p:sp>
        <p:nvSpPr>
          <p:cNvPr id="13" name="TextBox 12">
            <a:extLst>
              <a:ext uri="{FF2B5EF4-FFF2-40B4-BE49-F238E27FC236}">
                <a16:creationId xmlns:a16="http://schemas.microsoft.com/office/drawing/2014/main" id="{6DF5CF20-F698-484D-A9C2-0242BD122985}"/>
              </a:ext>
            </a:extLst>
          </p:cNvPr>
          <p:cNvSpPr txBox="1"/>
          <p:nvPr/>
        </p:nvSpPr>
        <p:spPr>
          <a:xfrm>
            <a:off x="1523999" y="1211572"/>
            <a:ext cx="2631511" cy="338554"/>
          </a:xfrm>
          <a:prstGeom prst="rect">
            <a:avLst/>
          </a:prstGeom>
          <a:noFill/>
        </p:spPr>
        <p:txBody>
          <a:bodyPr wrap="square" rtlCol="0">
            <a:spAutoFit/>
          </a:bodyPr>
          <a:lstStyle/>
          <a:p>
            <a:pPr algn="ctr"/>
            <a:r>
              <a:rPr lang="en-GB" sz="1600" b="1" dirty="0"/>
              <a:t>Walking/Running</a:t>
            </a:r>
          </a:p>
        </p:txBody>
      </p:sp>
      <p:pic>
        <p:nvPicPr>
          <p:cNvPr id="1026" name="Picture 2" descr="5 Ways to Prepare Your Kids for Injury-Free Running | HSS">
            <a:extLst>
              <a:ext uri="{FF2B5EF4-FFF2-40B4-BE49-F238E27FC236}">
                <a16:creationId xmlns:a16="http://schemas.microsoft.com/office/drawing/2014/main" id="{9B4A3F3C-EDFC-4C22-B720-F159C2D1002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062" r="37904"/>
          <a:stretch/>
        </p:blipFill>
        <p:spPr bwMode="auto">
          <a:xfrm>
            <a:off x="1960527" y="1550126"/>
            <a:ext cx="1830179" cy="1428614"/>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A25FA715-B4B4-462C-AC15-4E25C651FBA2}"/>
              </a:ext>
            </a:extLst>
          </p:cNvPr>
          <p:cNvSpPr txBox="1"/>
          <p:nvPr/>
        </p:nvSpPr>
        <p:spPr>
          <a:xfrm>
            <a:off x="7713120" y="1211572"/>
            <a:ext cx="2743200" cy="338554"/>
          </a:xfrm>
          <a:prstGeom prst="rect">
            <a:avLst/>
          </a:prstGeom>
          <a:noFill/>
        </p:spPr>
        <p:txBody>
          <a:bodyPr wrap="square" rtlCol="0">
            <a:spAutoFit/>
          </a:bodyPr>
          <a:lstStyle/>
          <a:p>
            <a:pPr algn="ctr"/>
            <a:r>
              <a:rPr lang="en-GB" sz="1600" b="1" dirty="0"/>
              <a:t>Dance</a:t>
            </a:r>
          </a:p>
        </p:txBody>
      </p:sp>
      <p:sp>
        <p:nvSpPr>
          <p:cNvPr id="21" name="TextBox 20">
            <a:extLst>
              <a:ext uri="{FF2B5EF4-FFF2-40B4-BE49-F238E27FC236}">
                <a16:creationId xmlns:a16="http://schemas.microsoft.com/office/drawing/2014/main" id="{84981EB1-8025-468B-9289-0025C832FE72}"/>
              </a:ext>
            </a:extLst>
          </p:cNvPr>
          <p:cNvSpPr txBox="1"/>
          <p:nvPr/>
        </p:nvSpPr>
        <p:spPr>
          <a:xfrm>
            <a:off x="2271883" y="3764575"/>
            <a:ext cx="1318438" cy="338554"/>
          </a:xfrm>
          <a:prstGeom prst="rect">
            <a:avLst/>
          </a:prstGeom>
          <a:noFill/>
        </p:spPr>
        <p:txBody>
          <a:bodyPr wrap="square" rtlCol="0">
            <a:spAutoFit/>
          </a:bodyPr>
          <a:lstStyle/>
          <a:p>
            <a:pPr algn="ctr"/>
            <a:r>
              <a:rPr lang="en-GB" sz="1600" b="1" dirty="0"/>
              <a:t>Gym</a:t>
            </a:r>
          </a:p>
        </p:txBody>
      </p:sp>
      <p:pic>
        <p:nvPicPr>
          <p:cNvPr id="1034" name="Picture 10" descr="Walking the dog might help teens get more exercise">
            <a:extLst>
              <a:ext uri="{FF2B5EF4-FFF2-40B4-BE49-F238E27FC236}">
                <a16:creationId xmlns:a16="http://schemas.microsoft.com/office/drawing/2014/main" id="{4A038DDC-8411-40C4-BC8D-2EB6709C581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09312" y="4175422"/>
            <a:ext cx="2150817" cy="1430294"/>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a16="http://schemas.microsoft.com/office/drawing/2014/main" id="{823C6061-CFD4-4543-BE3B-CFA1DDA903C3}"/>
              </a:ext>
            </a:extLst>
          </p:cNvPr>
          <p:cNvSpPr txBox="1"/>
          <p:nvPr/>
        </p:nvSpPr>
        <p:spPr>
          <a:xfrm>
            <a:off x="8250064" y="3609419"/>
            <a:ext cx="1669312" cy="338554"/>
          </a:xfrm>
          <a:prstGeom prst="rect">
            <a:avLst/>
          </a:prstGeom>
          <a:noFill/>
        </p:spPr>
        <p:txBody>
          <a:bodyPr wrap="square" rtlCol="0">
            <a:spAutoFit/>
          </a:bodyPr>
          <a:lstStyle/>
          <a:p>
            <a:r>
              <a:rPr lang="en-GB" sz="1600" b="1" dirty="0"/>
              <a:t>Walking the dog</a:t>
            </a:r>
          </a:p>
        </p:txBody>
      </p:sp>
      <p:pic>
        <p:nvPicPr>
          <p:cNvPr id="1036" name="Picture 12" descr="5 Perks For Teens Who Participate In Football">
            <a:extLst>
              <a:ext uri="{FF2B5EF4-FFF2-40B4-BE49-F238E27FC236}">
                <a16:creationId xmlns:a16="http://schemas.microsoft.com/office/drawing/2014/main" id="{AF746D13-4C8F-4B35-B7C9-9050C590C00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71429" y="4920617"/>
            <a:ext cx="2212763" cy="1472493"/>
          </a:xfrm>
          <a:prstGeom prst="rect">
            <a:avLst/>
          </a:prstGeom>
          <a:noFill/>
          <a:extLst>
            <a:ext uri="{909E8E84-426E-40DD-AFC4-6F175D3DCCD1}">
              <a14:hiddenFill xmlns:a14="http://schemas.microsoft.com/office/drawing/2010/main">
                <a:solidFill>
                  <a:srgbClr val="FFFFFF"/>
                </a:solidFill>
              </a14:hiddenFill>
            </a:ext>
          </a:extLst>
        </p:spPr>
      </p:pic>
      <p:sp>
        <p:nvSpPr>
          <p:cNvPr id="33" name="TextBox 32">
            <a:extLst>
              <a:ext uri="{FF2B5EF4-FFF2-40B4-BE49-F238E27FC236}">
                <a16:creationId xmlns:a16="http://schemas.microsoft.com/office/drawing/2014/main" id="{E6EECE75-8D3A-4CD2-93F8-86FBCCB0F005}"/>
              </a:ext>
            </a:extLst>
          </p:cNvPr>
          <p:cNvSpPr txBox="1"/>
          <p:nvPr/>
        </p:nvSpPr>
        <p:spPr>
          <a:xfrm>
            <a:off x="5104367" y="4552015"/>
            <a:ext cx="2073348" cy="338554"/>
          </a:xfrm>
          <a:prstGeom prst="rect">
            <a:avLst/>
          </a:prstGeom>
          <a:noFill/>
        </p:spPr>
        <p:txBody>
          <a:bodyPr wrap="square" rtlCol="0">
            <a:spAutoFit/>
          </a:bodyPr>
          <a:lstStyle/>
          <a:p>
            <a:pPr algn="ctr"/>
            <a:r>
              <a:rPr lang="en-GB" sz="1600" b="1" dirty="0"/>
              <a:t>Football</a:t>
            </a:r>
            <a:endParaRPr lang="en-GB" sz="1600" dirty="0"/>
          </a:p>
        </p:txBody>
      </p:sp>
      <p:pic>
        <p:nvPicPr>
          <p:cNvPr id="2" name="Picture 2" descr="Image result for Dance Picture Teenager free">
            <a:extLst>
              <a:ext uri="{FF2B5EF4-FFF2-40B4-BE49-F238E27FC236}">
                <a16:creationId xmlns:a16="http://schemas.microsoft.com/office/drawing/2014/main" id="{EBFE5FE7-D8D9-42D1-A525-C8555AAD708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56065" y="1762352"/>
            <a:ext cx="2018862" cy="134401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0" descr="Teens - YMCA of Three Rivers Waterloo Region">
            <a:extLst>
              <a:ext uri="{FF2B5EF4-FFF2-40B4-BE49-F238E27FC236}">
                <a16:creationId xmlns:a16="http://schemas.microsoft.com/office/drawing/2014/main" id="{72B96682-18C9-4581-98CF-FC47B00DB7A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47620" y="4338896"/>
            <a:ext cx="1741796" cy="17013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7105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3,093 Open Toolbox Stock Photos, Pictures &amp; Royalty-Free ...">
            <a:extLst>
              <a:ext uri="{FF2B5EF4-FFF2-40B4-BE49-F238E27FC236}">
                <a16:creationId xmlns:a16="http://schemas.microsoft.com/office/drawing/2014/main" id="{75227907-A415-47E8-BBA4-67380CFA866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994" t="10775" r="8796" b="13562"/>
          <a:stretch/>
        </p:blipFill>
        <p:spPr bwMode="auto">
          <a:xfrm>
            <a:off x="4602078" y="1741619"/>
            <a:ext cx="2987842" cy="255871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Rounded Corners 4">
            <a:extLst>
              <a:ext uri="{FF2B5EF4-FFF2-40B4-BE49-F238E27FC236}">
                <a16:creationId xmlns:a16="http://schemas.microsoft.com/office/drawing/2014/main" id="{633F8A15-0D5F-46C6-8F53-B3AFF8556144}"/>
              </a:ext>
            </a:extLst>
          </p:cNvPr>
          <p:cNvSpPr/>
          <p:nvPr/>
        </p:nvSpPr>
        <p:spPr>
          <a:xfrm>
            <a:off x="4883891" y="2343151"/>
            <a:ext cx="2400300" cy="566182"/>
          </a:xfrm>
          <a:prstGeom prst="roundRect">
            <a:avLst/>
          </a:prstGeom>
          <a:solidFill>
            <a:schemeClr val="accent2"/>
          </a:solidFill>
          <a:ln w="190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tx1"/>
              </a:solidFill>
            </a:endParaRPr>
          </a:p>
          <a:p>
            <a:pPr algn="ctr"/>
            <a:endParaRPr lang="en-GB" b="1" dirty="0">
              <a:solidFill>
                <a:schemeClr val="tx1"/>
              </a:solidFill>
            </a:endParaRPr>
          </a:p>
          <a:p>
            <a:pPr algn="ctr"/>
            <a:r>
              <a:rPr lang="en-GB" b="1" dirty="0">
                <a:solidFill>
                  <a:schemeClr val="tx1"/>
                </a:solidFill>
              </a:rPr>
              <a:t>Emotional Tools</a:t>
            </a:r>
          </a:p>
          <a:p>
            <a:pPr algn="ctr"/>
            <a:endParaRPr lang="en-GB" sz="1600" dirty="0">
              <a:solidFill>
                <a:schemeClr val="tx1"/>
              </a:solidFill>
            </a:endParaRPr>
          </a:p>
          <a:p>
            <a:pPr algn="ctr"/>
            <a:r>
              <a:rPr lang="en-GB" sz="1600" dirty="0">
                <a:solidFill>
                  <a:schemeClr val="tx1"/>
                </a:solidFill>
              </a:rPr>
              <a:t> </a:t>
            </a:r>
          </a:p>
        </p:txBody>
      </p:sp>
      <p:sp>
        <p:nvSpPr>
          <p:cNvPr id="6" name="Text Placeholder 2">
            <a:extLst>
              <a:ext uri="{FF2B5EF4-FFF2-40B4-BE49-F238E27FC236}">
                <a16:creationId xmlns:a16="http://schemas.microsoft.com/office/drawing/2014/main" id="{D35C6552-C37D-4CAD-9E20-75549BED8EC8}"/>
              </a:ext>
            </a:extLst>
          </p:cNvPr>
          <p:cNvSpPr txBox="1">
            <a:spLocks/>
          </p:cNvSpPr>
          <p:nvPr/>
        </p:nvSpPr>
        <p:spPr>
          <a:xfrm>
            <a:off x="1905847" y="388065"/>
            <a:ext cx="7547741" cy="488978"/>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3000" b="1" kern="1200">
                <a:solidFill>
                  <a:srgbClr val="AC146E"/>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0" u="sng" dirty="0">
                <a:solidFill>
                  <a:schemeClr val="tx1"/>
                </a:solidFill>
                <a:latin typeface="+mn-lt"/>
                <a:cs typeface="Times New Roman" panose="02020603050405020304" pitchFamily="18" charset="0"/>
              </a:rPr>
              <a:t>Emotional tools</a:t>
            </a:r>
          </a:p>
        </p:txBody>
      </p:sp>
      <p:sp>
        <p:nvSpPr>
          <p:cNvPr id="11" name="TextBox 10">
            <a:extLst>
              <a:ext uri="{FF2B5EF4-FFF2-40B4-BE49-F238E27FC236}">
                <a16:creationId xmlns:a16="http://schemas.microsoft.com/office/drawing/2014/main" id="{8EAE9343-ED5D-4BD4-BC55-7CBE069C1E42}"/>
              </a:ext>
            </a:extLst>
          </p:cNvPr>
          <p:cNvSpPr txBox="1"/>
          <p:nvPr/>
        </p:nvSpPr>
        <p:spPr>
          <a:xfrm>
            <a:off x="1789815" y="1293910"/>
            <a:ext cx="3285461" cy="338554"/>
          </a:xfrm>
          <a:prstGeom prst="rect">
            <a:avLst/>
          </a:prstGeom>
          <a:noFill/>
        </p:spPr>
        <p:txBody>
          <a:bodyPr wrap="square" rtlCol="0">
            <a:spAutoFit/>
          </a:bodyPr>
          <a:lstStyle/>
          <a:p>
            <a:r>
              <a:rPr lang="en-GB" sz="1600" b="1" dirty="0"/>
              <a:t>Awareness of bodily sensations</a:t>
            </a:r>
          </a:p>
        </p:txBody>
      </p:sp>
      <p:sp>
        <p:nvSpPr>
          <p:cNvPr id="15" name="TextBox 14">
            <a:extLst>
              <a:ext uri="{FF2B5EF4-FFF2-40B4-BE49-F238E27FC236}">
                <a16:creationId xmlns:a16="http://schemas.microsoft.com/office/drawing/2014/main" id="{19457333-2E1C-438E-8DAD-C3132C9FDC4C}"/>
              </a:ext>
            </a:extLst>
          </p:cNvPr>
          <p:cNvSpPr txBox="1"/>
          <p:nvPr/>
        </p:nvSpPr>
        <p:spPr>
          <a:xfrm>
            <a:off x="2239322" y="4013336"/>
            <a:ext cx="2829187" cy="338554"/>
          </a:xfrm>
          <a:prstGeom prst="rect">
            <a:avLst/>
          </a:prstGeom>
          <a:noFill/>
        </p:spPr>
        <p:txBody>
          <a:bodyPr wrap="square" rtlCol="0">
            <a:spAutoFit/>
          </a:bodyPr>
          <a:lstStyle/>
          <a:p>
            <a:r>
              <a:rPr lang="en-GB" sz="1600" b="1" dirty="0"/>
              <a:t>Emotion wheel(s)</a:t>
            </a:r>
          </a:p>
        </p:txBody>
      </p:sp>
      <p:sp>
        <p:nvSpPr>
          <p:cNvPr id="25" name="TextBox 24">
            <a:extLst>
              <a:ext uri="{FF2B5EF4-FFF2-40B4-BE49-F238E27FC236}">
                <a16:creationId xmlns:a16="http://schemas.microsoft.com/office/drawing/2014/main" id="{7949E1AA-BDD9-4CDF-9C7E-05D609AE3AF6}"/>
              </a:ext>
            </a:extLst>
          </p:cNvPr>
          <p:cNvSpPr txBox="1"/>
          <p:nvPr/>
        </p:nvSpPr>
        <p:spPr>
          <a:xfrm>
            <a:off x="8199993" y="5094828"/>
            <a:ext cx="2243470" cy="338554"/>
          </a:xfrm>
          <a:prstGeom prst="rect">
            <a:avLst/>
          </a:prstGeom>
          <a:noFill/>
        </p:spPr>
        <p:txBody>
          <a:bodyPr wrap="square" rtlCol="0">
            <a:spAutoFit/>
          </a:bodyPr>
          <a:lstStyle/>
          <a:p>
            <a:r>
              <a:rPr lang="en-GB" sz="1600" b="1" dirty="0"/>
              <a:t>Emotion Thermometers</a:t>
            </a:r>
          </a:p>
        </p:txBody>
      </p:sp>
      <p:pic>
        <p:nvPicPr>
          <p:cNvPr id="2050" name="Picture 2" descr="Heart beating cartoon Royalty Free Vector Image">
            <a:extLst>
              <a:ext uri="{FF2B5EF4-FFF2-40B4-BE49-F238E27FC236}">
                <a16:creationId xmlns:a16="http://schemas.microsoft.com/office/drawing/2014/main" id="{2F42D39F-BA04-4B7A-8ED8-FE90479C04D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9458"/>
          <a:stretch/>
        </p:blipFill>
        <p:spPr bwMode="auto">
          <a:xfrm>
            <a:off x="2070143" y="1801345"/>
            <a:ext cx="1798287" cy="1553422"/>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a:extLst>
              <a:ext uri="{FF2B5EF4-FFF2-40B4-BE49-F238E27FC236}">
                <a16:creationId xmlns:a16="http://schemas.microsoft.com/office/drawing/2014/main" id="{615276F3-800D-4543-9347-565641B016C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0384"/>
          <a:stretch/>
        </p:blipFill>
        <p:spPr bwMode="auto">
          <a:xfrm>
            <a:off x="1751394" y="4402865"/>
            <a:ext cx="2435782" cy="2219324"/>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pdf, 20.91 KB">
            <a:extLst>
              <a:ext uri="{FF2B5EF4-FFF2-40B4-BE49-F238E27FC236}">
                <a16:creationId xmlns:a16="http://schemas.microsoft.com/office/drawing/2014/main" id="{7910DF8F-DA1E-4A1C-888C-6DB7301FE86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558601" y="2909334"/>
            <a:ext cx="1526254" cy="2161833"/>
          </a:xfrm>
          <a:prstGeom prst="rect">
            <a:avLst/>
          </a:prstGeom>
          <a:noFill/>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id="{78032029-55C3-4840-BD79-A0D000CD1FF4}"/>
              </a:ext>
            </a:extLst>
          </p:cNvPr>
          <p:cNvSpPr/>
          <p:nvPr/>
        </p:nvSpPr>
        <p:spPr>
          <a:xfrm>
            <a:off x="2743201" y="5259580"/>
            <a:ext cx="468923" cy="476060"/>
          </a:xfrm>
          <a:prstGeom prst="ellipse">
            <a:avLst/>
          </a:prstGeom>
          <a:solidFill>
            <a:schemeClr val="bg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702095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Self Care for Sensory Overload – Children and Young People's Strategic  Partnership (CYPSP)">
            <a:extLst>
              <a:ext uri="{FF2B5EF4-FFF2-40B4-BE49-F238E27FC236}">
                <a16:creationId xmlns:a16="http://schemas.microsoft.com/office/drawing/2014/main" id="{6980D8CE-16AA-4BF0-90EC-F041D727C45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000" t="43499" r="28272" b="41089"/>
          <a:stretch/>
        </p:blipFill>
        <p:spPr bwMode="auto">
          <a:xfrm>
            <a:off x="3854125" y="983617"/>
            <a:ext cx="2647228" cy="920602"/>
          </a:xfrm>
          <a:prstGeom prst="rect">
            <a:avLst/>
          </a:prstGeom>
          <a:noFill/>
          <a:extLst>
            <a:ext uri="{909E8E84-426E-40DD-AFC4-6F175D3DCCD1}">
              <a14:hiddenFill xmlns:a14="http://schemas.microsoft.com/office/drawing/2010/main">
                <a:solidFill>
                  <a:srgbClr val="FFFFFF"/>
                </a:solidFill>
              </a14:hiddenFill>
            </a:ext>
          </a:extLst>
        </p:spPr>
      </p:pic>
      <p:sp>
        <p:nvSpPr>
          <p:cNvPr id="3" name="Text Placeholder 2">
            <a:extLst>
              <a:ext uri="{FF2B5EF4-FFF2-40B4-BE49-F238E27FC236}">
                <a16:creationId xmlns:a16="http://schemas.microsoft.com/office/drawing/2014/main" id="{36E0EAC9-4026-4ED0-B85F-5D2E26598FA9}"/>
              </a:ext>
            </a:extLst>
          </p:cNvPr>
          <p:cNvSpPr>
            <a:spLocks noGrp="1"/>
          </p:cNvSpPr>
          <p:nvPr>
            <p:ph type="body" sz="quarter" idx="10"/>
          </p:nvPr>
        </p:nvSpPr>
        <p:spPr>
          <a:xfrm>
            <a:off x="1858084" y="453251"/>
            <a:ext cx="7547741" cy="488978"/>
          </a:xfrm>
        </p:spPr>
        <p:txBody>
          <a:bodyPr>
            <a:normAutofit lnSpcReduction="10000"/>
          </a:bodyPr>
          <a:lstStyle/>
          <a:p>
            <a:r>
              <a:rPr lang="en-GB" b="0" u="sng" dirty="0">
                <a:solidFill>
                  <a:schemeClr val="tx1"/>
                </a:solidFill>
                <a:latin typeface="+mn-lt"/>
              </a:rPr>
              <a:t>Sensory tools</a:t>
            </a:r>
          </a:p>
        </p:txBody>
      </p:sp>
      <p:pic>
        <p:nvPicPr>
          <p:cNvPr id="7" name="Picture 2" descr="Self Care for Sensory Overload – Children and Young People's Strategic  Partnership (CYPSP)">
            <a:extLst>
              <a:ext uri="{FF2B5EF4-FFF2-40B4-BE49-F238E27FC236}">
                <a16:creationId xmlns:a16="http://schemas.microsoft.com/office/drawing/2014/main" id="{78D566F6-695E-4DA1-AEE9-6A151C717D5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2751" t="20390" r="5465" b="50501"/>
          <a:stretch/>
        </p:blipFill>
        <p:spPr bwMode="auto">
          <a:xfrm>
            <a:off x="1905769" y="3334085"/>
            <a:ext cx="1498658" cy="197600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elf Care for Sensory Overload – Children and Young People's Strategic  Partnership (CYPSP)">
            <a:extLst>
              <a:ext uri="{FF2B5EF4-FFF2-40B4-BE49-F238E27FC236}">
                <a16:creationId xmlns:a16="http://schemas.microsoft.com/office/drawing/2014/main" id="{7F7E845C-BB8D-4FFB-AF8B-42D8F68CA0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400" t="22487" r="33131" b="56254"/>
          <a:stretch/>
        </p:blipFill>
        <p:spPr bwMode="auto">
          <a:xfrm>
            <a:off x="6698574" y="1093409"/>
            <a:ext cx="2298561" cy="11626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Self Care for Sensory Overload – Children and Young People's Strategic  Partnership (CYPSP)">
            <a:extLst>
              <a:ext uri="{FF2B5EF4-FFF2-40B4-BE49-F238E27FC236}">
                <a16:creationId xmlns:a16="http://schemas.microsoft.com/office/drawing/2014/main" id="{CA496A6D-0E89-4A66-86F8-8E81232084D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4212" r="64184" b="26982"/>
          <a:stretch/>
        </p:blipFill>
        <p:spPr bwMode="auto">
          <a:xfrm>
            <a:off x="1858084" y="1731082"/>
            <a:ext cx="2539759" cy="131584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Self Care for Sensory Overload – Children and Young People's Strategic  Partnership (CYPSP)">
            <a:extLst>
              <a:ext uri="{FF2B5EF4-FFF2-40B4-BE49-F238E27FC236}">
                <a16:creationId xmlns:a16="http://schemas.microsoft.com/office/drawing/2014/main" id="{7F0E2AFC-BB36-4F02-87A8-02040DC8E52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8396" t="60403" r="19973" b="21097"/>
          <a:stretch/>
        </p:blipFill>
        <p:spPr bwMode="auto">
          <a:xfrm>
            <a:off x="3463922" y="5213004"/>
            <a:ext cx="2255238" cy="988883"/>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Self Care for Sensory Overload – Children and Young People's Strategic  Partnership (CYPSP)">
            <a:extLst>
              <a:ext uri="{FF2B5EF4-FFF2-40B4-BE49-F238E27FC236}">
                <a16:creationId xmlns:a16="http://schemas.microsoft.com/office/drawing/2014/main" id="{CB458AD7-86FC-41E7-8548-2412CDE7AF3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0868" t="50674" r="1458" b="17416"/>
          <a:stretch/>
        </p:blipFill>
        <p:spPr bwMode="auto">
          <a:xfrm>
            <a:off x="9194355" y="1674757"/>
            <a:ext cx="927648" cy="165255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Self Care for Sensory Overload – Children and Young People's Strategic  Partnership (CYPSP)">
            <a:extLst>
              <a:ext uri="{FF2B5EF4-FFF2-40B4-BE49-F238E27FC236}">
                <a16:creationId xmlns:a16="http://schemas.microsoft.com/office/drawing/2014/main" id="{CA2BBFFE-7AFC-400C-9B92-B06B202988B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6523" r="59852" b="4662"/>
          <a:stretch/>
        </p:blipFill>
        <p:spPr bwMode="auto">
          <a:xfrm>
            <a:off x="6103287" y="5126098"/>
            <a:ext cx="2514494" cy="1162697"/>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Self Care for Sensory Overload – Children and Young People's Strategic  Partnership (CYPSP)">
            <a:extLst>
              <a:ext uri="{FF2B5EF4-FFF2-40B4-BE49-F238E27FC236}">
                <a16:creationId xmlns:a16="http://schemas.microsoft.com/office/drawing/2014/main" id="{D2FEE7A8-4F92-46AB-A434-7B2EDA5F526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50" t="23468" r="74352" b="46186"/>
          <a:stretch/>
        </p:blipFill>
        <p:spPr bwMode="auto">
          <a:xfrm>
            <a:off x="8833024" y="3444184"/>
            <a:ext cx="1431335" cy="183943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3,093 Open Toolbox Stock Photos, Pictures &amp; Royalty-Free ...">
            <a:extLst>
              <a:ext uri="{FF2B5EF4-FFF2-40B4-BE49-F238E27FC236}">
                <a16:creationId xmlns:a16="http://schemas.microsoft.com/office/drawing/2014/main" id="{F7ECAEEE-E0BF-4EB6-AB34-71994F60571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994" t="10775" r="8796" b="13562"/>
          <a:stretch/>
        </p:blipFill>
        <p:spPr bwMode="auto">
          <a:xfrm>
            <a:off x="4602078" y="2283621"/>
            <a:ext cx="2987842" cy="2558715"/>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Rounded Corners 14">
            <a:extLst>
              <a:ext uri="{FF2B5EF4-FFF2-40B4-BE49-F238E27FC236}">
                <a16:creationId xmlns:a16="http://schemas.microsoft.com/office/drawing/2014/main" id="{92F6DE1E-F260-49F0-885C-8D4F76DA5449}"/>
              </a:ext>
            </a:extLst>
          </p:cNvPr>
          <p:cNvSpPr/>
          <p:nvPr/>
        </p:nvSpPr>
        <p:spPr>
          <a:xfrm>
            <a:off x="4883891" y="2537888"/>
            <a:ext cx="2400300" cy="1018068"/>
          </a:xfrm>
          <a:prstGeom prst="roundRect">
            <a:avLst/>
          </a:prstGeom>
          <a:solidFill>
            <a:schemeClr val="accent2"/>
          </a:solidFill>
          <a:ln w="190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tx1"/>
              </a:solidFill>
            </a:endParaRPr>
          </a:p>
          <a:p>
            <a:pPr algn="ctr"/>
            <a:r>
              <a:rPr lang="en-GB" b="1" dirty="0">
                <a:solidFill>
                  <a:schemeClr val="tx1"/>
                </a:solidFill>
              </a:rPr>
              <a:t>Sensory Tools</a:t>
            </a:r>
          </a:p>
          <a:p>
            <a:pPr algn="ctr"/>
            <a:endParaRPr lang="en-GB" sz="1600" dirty="0">
              <a:solidFill>
                <a:schemeClr val="tx1"/>
              </a:solidFill>
            </a:endParaRPr>
          </a:p>
          <a:p>
            <a:pPr algn="ctr"/>
            <a:endParaRPr lang="en-GB" sz="1600" dirty="0">
              <a:solidFill>
                <a:schemeClr val="tx1"/>
              </a:solidFill>
            </a:endParaRPr>
          </a:p>
        </p:txBody>
      </p:sp>
    </p:spTree>
    <p:extLst>
      <p:ext uri="{BB962C8B-B14F-4D97-AF65-F5344CB8AC3E}">
        <p14:creationId xmlns:p14="http://schemas.microsoft.com/office/powerpoint/2010/main" val="4055241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75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75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75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down)">
                                      <p:cBhvr>
                                        <p:cTn id="22" dur="75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4098"/>
                                        </p:tgtEl>
                                        <p:attrNameLst>
                                          <p:attrName>style.visibility</p:attrName>
                                        </p:attrNameLst>
                                      </p:cBhvr>
                                      <p:to>
                                        <p:strVal val="visible"/>
                                      </p:to>
                                    </p:set>
                                    <p:animEffect transition="in" filter="wipe(down)">
                                      <p:cBhvr>
                                        <p:cTn id="27" dur="750"/>
                                        <p:tgtEl>
                                          <p:spTgt spid="409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down)">
                                      <p:cBhvr>
                                        <p:cTn id="32" dur="75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down)">
                                      <p:cBhvr>
                                        <p:cTn id="37" dur="75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wipe(down)">
                                      <p:cBhvr>
                                        <p:cTn id="42"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3,093 Open Toolbox Stock Photos, Pictures &amp; Royalty-Free ...">
            <a:extLst>
              <a:ext uri="{FF2B5EF4-FFF2-40B4-BE49-F238E27FC236}">
                <a16:creationId xmlns:a16="http://schemas.microsoft.com/office/drawing/2014/main" id="{75227907-A415-47E8-BBA4-67380CFA866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994" t="10775" r="8796" b="13562"/>
          <a:stretch/>
        </p:blipFill>
        <p:spPr bwMode="auto">
          <a:xfrm>
            <a:off x="4602078" y="1741619"/>
            <a:ext cx="2987842" cy="2558715"/>
          </a:xfrm>
          <a:prstGeom prst="rect">
            <a:avLst/>
          </a:prstGeom>
          <a:noFill/>
          <a:extLst>
            <a:ext uri="{909E8E84-426E-40DD-AFC4-6F175D3DCCD1}">
              <a14:hiddenFill xmlns:a14="http://schemas.microsoft.com/office/drawing/2010/main">
                <a:solidFill>
                  <a:srgbClr val="FFFFFF"/>
                </a:solidFill>
              </a14:hiddenFill>
            </a:ext>
          </a:extLst>
        </p:spPr>
      </p:pic>
      <p:sp>
        <p:nvSpPr>
          <p:cNvPr id="6" name="Text Placeholder 2">
            <a:extLst>
              <a:ext uri="{FF2B5EF4-FFF2-40B4-BE49-F238E27FC236}">
                <a16:creationId xmlns:a16="http://schemas.microsoft.com/office/drawing/2014/main" id="{D35C6552-C37D-4CAD-9E20-75549BED8EC8}"/>
              </a:ext>
            </a:extLst>
          </p:cNvPr>
          <p:cNvSpPr txBox="1">
            <a:spLocks/>
          </p:cNvSpPr>
          <p:nvPr/>
        </p:nvSpPr>
        <p:spPr>
          <a:xfrm>
            <a:off x="1905847" y="388065"/>
            <a:ext cx="7547741" cy="488978"/>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3000" b="1" kern="1200">
                <a:solidFill>
                  <a:srgbClr val="AC146E"/>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0" u="sng" dirty="0">
                <a:solidFill>
                  <a:schemeClr val="tx1"/>
                </a:solidFill>
                <a:latin typeface="+mn-lt"/>
                <a:cs typeface="Times New Roman" panose="02020603050405020304" pitchFamily="18" charset="0"/>
              </a:rPr>
              <a:t>Relaxation tools</a:t>
            </a:r>
          </a:p>
        </p:txBody>
      </p:sp>
      <p:sp>
        <p:nvSpPr>
          <p:cNvPr id="11" name="TextBox 10">
            <a:extLst>
              <a:ext uri="{FF2B5EF4-FFF2-40B4-BE49-F238E27FC236}">
                <a16:creationId xmlns:a16="http://schemas.microsoft.com/office/drawing/2014/main" id="{8EAE9343-ED5D-4BD4-BC55-7CBE069C1E42}"/>
              </a:ext>
            </a:extLst>
          </p:cNvPr>
          <p:cNvSpPr txBox="1"/>
          <p:nvPr/>
        </p:nvSpPr>
        <p:spPr>
          <a:xfrm>
            <a:off x="2086435" y="1176827"/>
            <a:ext cx="1711842" cy="338554"/>
          </a:xfrm>
          <a:prstGeom prst="rect">
            <a:avLst/>
          </a:prstGeom>
          <a:noFill/>
        </p:spPr>
        <p:txBody>
          <a:bodyPr wrap="square" rtlCol="0">
            <a:spAutoFit/>
          </a:bodyPr>
          <a:lstStyle/>
          <a:p>
            <a:pPr algn="ctr"/>
            <a:r>
              <a:rPr lang="en-GB" sz="1600" b="1" dirty="0"/>
              <a:t>Time in Nature</a:t>
            </a:r>
          </a:p>
        </p:txBody>
      </p:sp>
      <p:sp>
        <p:nvSpPr>
          <p:cNvPr id="15" name="TextBox 14">
            <a:extLst>
              <a:ext uri="{FF2B5EF4-FFF2-40B4-BE49-F238E27FC236}">
                <a16:creationId xmlns:a16="http://schemas.microsoft.com/office/drawing/2014/main" id="{19457333-2E1C-438E-8DAD-C3132C9FDC4C}"/>
              </a:ext>
            </a:extLst>
          </p:cNvPr>
          <p:cNvSpPr txBox="1"/>
          <p:nvPr/>
        </p:nvSpPr>
        <p:spPr>
          <a:xfrm>
            <a:off x="1533707" y="4075658"/>
            <a:ext cx="2829187" cy="338554"/>
          </a:xfrm>
          <a:prstGeom prst="rect">
            <a:avLst/>
          </a:prstGeom>
          <a:noFill/>
        </p:spPr>
        <p:txBody>
          <a:bodyPr wrap="square" rtlCol="0">
            <a:spAutoFit/>
          </a:bodyPr>
          <a:lstStyle/>
          <a:p>
            <a:pPr algn="ctr"/>
            <a:r>
              <a:rPr lang="en-GB" sz="1600" b="1" dirty="0"/>
              <a:t>Quiet alone time</a:t>
            </a:r>
          </a:p>
        </p:txBody>
      </p:sp>
      <p:sp>
        <p:nvSpPr>
          <p:cNvPr id="21" name="TextBox 20">
            <a:extLst>
              <a:ext uri="{FF2B5EF4-FFF2-40B4-BE49-F238E27FC236}">
                <a16:creationId xmlns:a16="http://schemas.microsoft.com/office/drawing/2014/main" id="{5EFDFB12-B202-457F-9BD1-48031ACAF9E1}"/>
              </a:ext>
            </a:extLst>
          </p:cNvPr>
          <p:cNvSpPr txBox="1"/>
          <p:nvPr/>
        </p:nvSpPr>
        <p:spPr>
          <a:xfrm>
            <a:off x="7666311" y="1224235"/>
            <a:ext cx="2963919" cy="584775"/>
          </a:xfrm>
          <a:prstGeom prst="rect">
            <a:avLst/>
          </a:prstGeom>
          <a:noFill/>
        </p:spPr>
        <p:txBody>
          <a:bodyPr wrap="square" rtlCol="0">
            <a:spAutoFit/>
          </a:bodyPr>
          <a:lstStyle/>
          <a:p>
            <a:pPr algn="ctr"/>
            <a:r>
              <a:rPr lang="en-GB" sz="1600" b="1" dirty="0"/>
              <a:t>Progressive Muscle Relaxation (PMR)</a:t>
            </a:r>
          </a:p>
        </p:txBody>
      </p:sp>
      <p:sp>
        <p:nvSpPr>
          <p:cNvPr id="25" name="TextBox 24">
            <a:extLst>
              <a:ext uri="{FF2B5EF4-FFF2-40B4-BE49-F238E27FC236}">
                <a16:creationId xmlns:a16="http://schemas.microsoft.com/office/drawing/2014/main" id="{7949E1AA-BDD9-4CDF-9C7E-05D609AE3AF6}"/>
              </a:ext>
            </a:extLst>
          </p:cNvPr>
          <p:cNvSpPr txBox="1"/>
          <p:nvPr/>
        </p:nvSpPr>
        <p:spPr>
          <a:xfrm>
            <a:off x="5040721" y="1135689"/>
            <a:ext cx="2243470" cy="338554"/>
          </a:xfrm>
          <a:prstGeom prst="rect">
            <a:avLst/>
          </a:prstGeom>
          <a:noFill/>
        </p:spPr>
        <p:txBody>
          <a:bodyPr wrap="square" rtlCol="0">
            <a:spAutoFit/>
          </a:bodyPr>
          <a:lstStyle/>
          <a:p>
            <a:r>
              <a:rPr lang="en-GB" sz="1600" b="1" dirty="0"/>
              <a:t>Deep Breathing</a:t>
            </a:r>
          </a:p>
        </p:txBody>
      </p:sp>
      <p:sp>
        <p:nvSpPr>
          <p:cNvPr id="17" name="Rectangle: Rounded Corners 16">
            <a:extLst>
              <a:ext uri="{FF2B5EF4-FFF2-40B4-BE49-F238E27FC236}">
                <a16:creationId xmlns:a16="http://schemas.microsoft.com/office/drawing/2014/main" id="{62C12A13-A7F2-4835-8EBE-D8DC7C805F94}"/>
              </a:ext>
            </a:extLst>
          </p:cNvPr>
          <p:cNvSpPr/>
          <p:nvPr/>
        </p:nvSpPr>
        <p:spPr>
          <a:xfrm>
            <a:off x="4883891" y="2060060"/>
            <a:ext cx="2400300" cy="1018068"/>
          </a:xfrm>
          <a:prstGeom prst="roundRect">
            <a:avLst/>
          </a:prstGeom>
          <a:solidFill>
            <a:schemeClr val="accent2"/>
          </a:solidFill>
          <a:ln w="190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Relaxation Tools</a:t>
            </a:r>
          </a:p>
          <a:p>
            <a:pPr algn="ctr"/>
            <a:endParaRPr lang="en-GB" sz="1600" dirty="0">
              <a:solidFill>
                <a:schemeClr val="tx1"/>
              </a:solidFill>
            </a:endParaRPr>
          </a:p>
          <a:p>
            <a:pPr algn="ctr"/>
            <a:r>
              <a:rPr lang="en-GB" sz="1600" dirty="0">
                <a:solidFill>
                  <a:schemeClr val="tx1"/>
                </a:solidFill>
              </a:rPr>
              <a:t>e.g. calming activities</a:t>
            </a:r>
          </a:p>
        </p:txBody>
      </p:sp>
      <p:pic>
        <p:nvPicPr>
          <p:cNvPr id="4098" name="Picture 2" descr="The Importance of Spending Time in Nature - Thrive Global">
            <a:extLst>
              <a:ext uri="{FF2B5EF4-FFF2-40B4-BE49-F238E27FC236}">
                <a16:creationId xmlns:a16="http://schemas.microsoft.com/office/drawing/2014/main" id="{EA2B21F8-A636-4AF8-9226-3415DAFC47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5847" y="1788736"/>
            <a:ext cx="2275589" cy="151430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111,675 Alone Time Images, Stock Photos &amp; Vectors | Shutterstock">
            <a:extLst>
              <a:ext uri="{FF2B5EF4-FFF2-40B4-BE49-F238E27FC236}">
                <a16:creationId xmlns:a16="http://schemas.microsoft.com/office/drawing/2014/main" id="{CFE0B882-F549-4F92-9FF4-C4822002A47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 b="8243"/>
          <a:stretch/>
        </p:blipFill>
        <p:spPr bwMode="auto">
          <a:xfrm>
            <a:off x="1905847" y="4664050"/>
            <a:ext cx="2538235" cy="1685997"/>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Practicing Progressive Muscle Relaxation For Stress Relief | Work-Fit">
            <a:extLst>
              <a:ext uri="{FF2B5EF4-FFF2-40B4-BE49-F238E27FC236}">
                <a16:creationId xmlns:a16="http://schemas.microsoft.com/office/drawing/2014/main" id="{E17C19D9-8D23-4081-85A6-C43273D8015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88875" y="1809010"/>
            <a:ext cx="2118788" cy="219395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28448C29-297D-41B7-B9C7-ADE2CC8DB48F}"/>
              </a:ext>
            </a:extLst>
          </p:cNvPr>
          <p:cNvSpPr txBox="1"/>
          <p:nvPr/>
        </p:nvSpPr>
        <p:spPr>
          <a:xfrm>
            <a:off x="5761678" y="4702135"/>
            <a:ext cx="3561303" cy="338554"/>
          </a:xfrm>
          <a:prstGeom prst="rect">
            <a:avLst/>
          </a:prstGeom>
          <a:noFill/>
        </p:spPr>
        <p:txBody>
          <a:bodyPr wrap="square" rtlCol="0">
            <a:spAutoFit/>
          </a:bodyPr>
          <a:lstStyle/>
          <a:p>
            <a:r>
              <a:rPr lang="en-GB" sz="1600" b="1" dirty="0"/>
              <a:t>Music</a:t>
            </a:r>
          </a:p>
        </p:txBody>
      </p:sp>
      <p:pic>
        <p:nvPicPr>
          <p:cNvPr id="4104" name="Picture 8" descr="Music Staff Cartoon Stock Illustrations – 597 Music Staff Cartoon Stock  Illustrations, Vectors &amp; Clipart - Dreamstime">
            <a:extLst>
              <a:ext uri="{FF2B5EF4-FFF2-40B4-BE49-F238E27FC236}">
                <a16:creationId xmlns:a16="http://schemas.microsoft.com/office/drawing/2014/main" id="{43A56B9F-62CC-4E5E-9F19-30C7C6FCBD2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41367" y="4962941"/>
            <a:ext cx="2857252" cy="1685997"/>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8BF2DF3F-E1FA-423D-B061-E59AA7596A86}"/>
              </a:ext>
            </a:extLst>
          </p:cNvPr>
          <p:cNvSpPr txBox="1"/>
          <p:nvPr/>
        </p:nvSpPr>
        <p:spPr>
          <a:xfrm>
            <a:off x="7797070" y="4066208"/>
            <a:ext cx="1562986" cy="338554"/>
          </a:xfrm>
          <a:prstGeom prst="rect">
            <a:avLst/>
          </a:prstGeom>
          <a:noFill/>
        </p:spPr>
        <p:txBody>
          <a:bodyPr wrap="square" rtlCol="0">
            <a:spAutoFit/>
          </a:bodyPr>
          <a:lstStyle/>
          <a:p>
            <a:r>
              <a:rPr lang="en-GB" sz="1600" b="1" dirty="0"/>
              <a:t>Being with a pet</a:t>
            </a:r>
          </a:p>
        </p:txBody>
      </p:sp>
      <p:pic>
        <p:nvPicPr>
          <p:cNvPr id="2050" name="Picture 2" descr="Image result for being with a pet Teenage Picture Free">
            <a:extLst>
              <a:ext uri="{FF2B5EF4-FFF2-40B4-BE49-F238E27FC236}">
                <a16:creationId xmlns:a16="http://schemas.microsoft.com/office/drawing/2014/main" id="{38EECC90-F403-4677-8EA2-B8825C0D927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56894" y="4491917"/>
            <a:ext cx="1324071" cy="17309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05101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9D748B5-56B7-4384-8D97-51A70BB356CD}"/>
              </a:ext>
            </a:extLst>
          </p:cNvPr>
          <p:cNvPicPr>
            <a:picLocks noChangeAspect="1"/>
          </p:cNvPicPr>
          <p:nvPr/>
        </p:nvPicPr>
        <p:blipFill rotWithShape="1">
          <a:blip r:embed="rId3"/>
          <a:srcRect b="10278"/>
          <a:stretch/>
        </p:blipFill>
        <p:spPr>
          <a:xfrm>
            <a:off x="2497130" y="1450845"/>
            <a:ext cx="1964042" cy="1903157"/>
          </a:xfrm>
          <a:prstGeom prst="rect">
            <a:avLst/>
          </a:prstGeom>
        </p:spPr>
      </p:pic>
      <p:pic>
        <p:nvPicPr>
          <p:cNvPr id="4" name="Picture 2" descr="3,093 Open Toolbox Stock Photos, Pictures &amp; Royalty-Free ...">
            <a:extLst>
              <a:ext uri="{FF2B5EF4-FFF2-40B4-BE49-F238E27FC236}">
                <a16:creationId xmlns:a16="http://schemas.microsoft.com/office/drawing/2014/main" id="{75227907-A415-47E8-BBA4-67380CFA866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994" t="10775" r="8796" b="13562"/>
          <a:stretch/>
        </p:blipFill>
        <p:spPr bwMode="auto">
          <a:xfrm>
            <a:off x="4602078" y="1741619"/>
            <a:ext cx="2987842" cy="255871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Rounded Corners 4">
            <a:extLst>
              <a:ext uri="{FF2B5EF4-FFF2-40B4-BE49-F238E27FC236}">
                <a16:creationId xmlns:a16="http://schemas.microsoft.com/office/drawing/2014/main" id="{633F8A15-0D5F-46C6-8F53-B3AFF8556144}"/>
              </a:ext>
            </a:extLst>
          </p:cNvPr>
          <p:cNvSpPr/>
          <p:nvPr/>
        </p:nvSpPr>
        <p:spPr>
          <a:xfrm>
            <a:off x="4883891" y="2343151"/>
            <a:ext cx="2400300" cy="566182"/>
          </a:xfrm>
          <a:prstGeom prst="roundRect">
            <a:avLst/>
          </a:prstGeom>
          <a:solidFill>
            <a:schemeClr val="accent2"/>
          </a:solidFill>
          <a:ln w="190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tx1"/>
              </a:solidFill>
            </a:endParaRPr>
          </a:p>
          <a:p>
            <a:pPr algn="ctr"/>
            <a:endParaRPr lang="en-GB" b="1" dirty="0">
              <a:solidFill>
                <a:schemeClr val="tx1"/>
              </a:solidFill>
            </a:endParaRPr>
          </a:p>
          <a:p>
            <a:pPr algn="ctr"/>
            <a:r>
              <a:rPr lang="en-GB" b="1" dirty="0">
                <a:solidFill>
                  <a:schemeClr val="tx1"/>
                </a:solidFill>
              </a:rPr>
              <a:t>Feel good tools</a:t>
            </a:r>
          </a:p>
          <a:p>
            <a:pPr algn="ctr"/>
            <a:endParaRPr lang="en-GB" sz="1600" dirty="0">
              <a:solidFill>
                <a:schemeClr val="tx1"/>
              </a:solidFill>
            </a:endParaRPr>
          </a:p>
          <a:p>
            <a:pPr algn="ctr"/>
            <a:r>
              <a:rPr lang="en-GB" sz="1600" dirty="0">
                <a:solidFill>
                  <a:schemeClr val="tx1"/>
                </a:solidFill>
              </a:rPr>
              <a:t> </a:t>
            </a:r>
          </a:p>
        </p:txBody>
      </p:sp>
      <p:sp>
        <p:nvSpPr>
          <p:cNvPr id="6" name="Text Placeholder 2">
            <a:extLst>
              <a:ext uri="{FF2B5EF4-FFF2-40B4-BE49-F238E27FC236}">
                <a16:creationId xmlns:a16="http://schemas.microsoft.com/office/drawing/2014/main" id="{D35C6552-C37D-4CAD-9E20-75549BED8EC8}"/>
              </a:ext>
            </a:extLst>
          </p:cNvPr>
          <p:cNvSpPr txBox="1">
            <a:spLocks/>
          </p:cNvSpPr>
          <p:nvPr/>
        </p:nvSpPr>
        <p:spPr>
          <a:xfrm>
            <a:off x="1905847" y="388065"/>
            <a:ext cx="7547741" cy="488978"/>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3000" b="1" kern="1200">
                <a:solidFill>
                  <a:srgbClr val="AC146E"/>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0" u="sng" dirty="0">
                <a:solidFill>
                  <a:schemeClr val="tx1"/>
                </a:solidFill>
                <a:latin typeface="+mn-lt"/>
                <a:cs typeface="Times New Roman" panose="02020603050405020304" pitchFamily="18" charset="0"/>
              </a:rPr>
              <a:t>Feel good tools</a:t>
            </a:r>
          </a:p>
        </p:txBody>
      </p:sp>
      <p:sp>
        <p:nvSpPr>
          <p:cNvPr id="11" name="TextBox 10">
            <a:extLst>
              <a:ext uri="{FF2B5EF4-FFF2-40B4-BE49-F238E27FC236}">
                <a16:creationId xmlns:a16="http://schemas.microsoft.com/office/drawing/2014/main" id="{8EAE9343-ED5D-4BD4-BC55-7CBE069C1E42}"/>
              </a:ext>
            </a:extLst>
          </p:cNvPr>
          <p:cNvSpPr txBox="1"/>
          <p:nvPr/>
        </p:nvSpPr>
        <p:spPr>
          <a:xfrm>
            <a:off x="2278911" y="1045581"/>
            <a:ext cx="1711842" cy="338554"/>
          </a:xfrm>
          <a:prstGeom prst="rect">
            <a:avLst/>
          </a:prstGeom>
          <a:noFill/>
        </p:spPr>
        <p:txBody>
          <a:bodyPr wrap="square" rtlCol="0">
            <a:spAutoFit/>
          </a:bodyPr>
          <a:lstStyle/>
          <a:p>
            <a:pPr algn="ctr"/>
            <a:r>
              <a:rPr lang="en-GB" sz="1600" b="1" dirty="0"/>
              <a:t>Hobbies </a:t>
            </a:r>
          </a:p>
        </p:txBody>
      </p:sp>
      <p:pic>
        <p:nvPicPr>
          <p:cNvPr id="10" name="Picture 9">
            <a:extLst>
              <a:ext uri="{FF2B5EF4-FFF2-40B4-BE49-F238E27FC236}">
                <a16:creationId xmlns:a16="http://schemas.microsoft.com/office/drawing/2014/main" id="{1CE7AC0A-8174-4A3D-AA90-EB402CE5063E}"/>
              </a:ext>
            </a:extLst>
          </p:cNvPr>
          <p:cNvPicPr>
            <a:picLocks noChangeAspect="1"/>
          </p:cNvPicPr>
          <p:nvPr/>
        </p:nvPicPr>
        <p:blipFill rotWithShape="1">
          <a:blip r:embed="rId5"/>
          <a:srcRect t="15246" r="16866" b="24583"/>
          <a:stretch/>
        </p:blipFill>
        <p:spPr>
          <a:xfrm>
            <a:off x="8019518" y="1853669"/>
            <a:ext cx="2117776" cy="1655427"/>
          </a:xfrm>
          <a:prstGeom prst="rect">
            <a:avLst/>
          </a:prstGeom>
        </p:spPr>
      </p:pic>
      <p:sp>
        <p:nvSpPr>
          <p:cNvPr id="15" name="TextBox 14">
            <a:extLst>
              <a:ext uri="{FF2B5EF4-FFF2-40B4-BE49-F238E27FC236}">
                <a16:creationId xmlns:a16="http://schemas.microsoft.com/office/drawing/2014/main" id="{19457333-2E1C-438E-8DAD-C3132C9FDC4C}"/>
              </a:ext>
            </a:extLst>
          </p:cNvPr>
          <p:cNvSpPr txBox="1"/>
          <p:nvPr/>
        </p:nvSpPr>
        <p:spPr>
          <a:xfrm>
            <a:off x="2054705" y="3803332"/>
            <a:ext cx="2829187" cy="338554"/>
          </a:xfrm>
          <a:prstGeom prst="rect">
            <a:avLst/>
          </a:prstGeom>
          <a:noFill/>
        </p:spPr>
        <p:txBody>
          <a:bodyPr wrap="square" rtlCol="0">
            <a:spAutoFit/>
          </a:bodyPr>
          <a:lstStyle/>
          <a:p>
            <a:r>
              <a:rPr lang="en-GB" sz="1600" b="1" dirty="0"/>
              <a:t>Create a Choice board</a:t>
            </a:r>
          </a:p>
        </p:txBody>
      </p:sp>
      <p:sp>
        <p:nvSpPr>
          <p:cNvPr id="21" name="TextBox 20">
            <a:extLst>
              <a:ext uri="{FF2B5EF4-FFF2-40B4-BE49-F238E27FC236}">
                <a16:creationId xmlns:a16="http://schemas.microsoft.com/office/drawing/2014/main" id="{5EFDFB12-B202-457F-9BD1-48031ACAF9E1}"/>
              </a:ext>
            </a:extLst>
          </p:cNvPr>
          <p:cNvSpPr txBox="1"/>
          <p:nvPr/>
        </p:nvSpPr>
        <p:spPr>
          <a:xfrm>
            <a:off x="7658719" y="1367544"/>
            <a:ext cx="2668676" cy="338554"/>
          </a:xfrm>
          <a:prstGeom prst="rect">
            <a:avLst/>
          </a:prstGeom>
          <a:noFill/>
        </p:spPr>
        <p:txBody>
          <a:bodyPr wrap="square" rtlCol="0">
            <a:spAutoFit/>
          </a:bodyPr>
          <a:lstStyle/>
          <a:p>
            <a:pPr algn="ctr"/>
            <a:r>
              <a:rPr lang="en-GB" sz="1600" b="1" dirty="0"/>
              <a:t>Interests</a:t>
            </a:r>
            <a:endParaRPr lang="en-GB" sz="1600" dirty="0"/>
          </a:p>
        </p:txBody>
      </p:sp>
      <p:sp>
        <p:nvSpPr>
          <p:cNvPr id="25" name="TextBox 24">
            <a:extLst>
              <a:ext uri="{FF2B5EF4-FFF2-40B4-BE49-F238E27FC236}">
                <a16:creationId xmlns:a16="http://schemas.microsoft.com/office/drawing/2014/main" id="{7949E1AA-BDD9-4CDF-9C7E-05D609AE3AF6}"/>
              </a:ext>
            </a:extLst>
          </p:cNvPr>
          <p:cNvSpPr txBox="1"/>
          <p:nvPr/>
        </p:nvSpPr>
        <p:spPr>
          <a:xfrm>
            <a:off x="7658719" y="4182613"/>
            <a:ext cx="2243470" cy="338554"/>
          </a:xfrm>
          <a:prstGeom prst="rect">
            <a:avLst/>
          </a:prstGeom>
          <a:noFill/>
        </p:spPr>
        <p:txBody>
          <a:bodyPr wrap="square" rtlCol="0">
            <a:spAutoFit/>
          </a:bodyPr>
          <a:lstStyle/>
          <a:p>
            <a:r>
              <a:rPr lang="en-GB" sz="1600" b="1" dirty="0"/>
              <a:t>Create a gratitude diary</a:t>
            </a:r>
          </a:p>
        </p:txBody>
      </p:sp>
      <p:pic>
        <p:nvPicPr>
          <p:cNvPr id="2" name="Picture 1">
            <a:extLst>
              <a:ext uri="{FF2B5EF4-FFF2-40B4-BE49-F238E27FC236}">
                <a16:creationId xmlns:a16="http://schemas.microsoft.com/office/drawing/2014/main" id="{128E0077-40BA-419D-A32D-9C3C38BA80D3}"/>
              </a:ext>
            </a:extLst>
          </p:cNvPr>
          <p:cNvPicPr>
            <a:picLocks noChangeAspect="1"/>
          </p:cNvPicPr>
          <p:nvPr/>
        </p:nvPicPr>
        <p:blipFill rotWithShape="1">
          <a:blip r:embed="rId6"/>
          <a:srcRect l="262" t="24651" r="-262" b="22500"/>
          <a:stretch/>
        </p:blipFill>
        <p:spPr>
          <a:xfrm>
            <a:off x="6828384" y="4595475"/>
            <a:ext cx="2124167" cy="1683897"/>
          </a:xfrm>
          <a:prstGeom prst="rect">
            <a:avLst/>
          </a:prstGeom>
        </p:spPr>
      </p:pic>
      <p:pic>
        <p:nvPicPr>
          <p:cNvPr id="2050" name="Picture 2" descr="FREE Home Choice Board for School Closures by Simply Special Ed | TPT">
            <a:extLst>
              <a:ext uri="{FF2B5EF4-FFF2-40B4-BE49-F238E27FC236}">
                <a16:creationId xmlns:a16="http://schemas.microsoft.com/office/drawing/2014/main" id="{57A50E7F-726D-4198-BDE6-D11605BA89C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48915" y="4436006"/>
            <a:ext cx="2534977" cy="1904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28963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D1770-24FB-EB3E-E571-2FB6E2542177}"/>
              </a:ext>
            </a:extLst>
          </p:cNvPr>
          <p:cNvSpPr>
            <a:spLocks noGrp="1"/>
          </p:cNvSpPr>
          <p:nvPr>
            <p:ph type="title"/>
          </p:nvPr>
        </p:nvSpPr>
        <p:spPr/>
        <p:txBody>
          <a:bodyPr/>
          <a:lstStyle/>
          <a:p>
            <a:r>
              <a:rPr lang="en-US"/>
              <a:t>Practical tips </a:t>
            </a:r>
          </a:p>
        </p:txBody>
      </p:sp>
      <p:pic>
        <p:nvPicPr>
          <p:cNvPr id="4" name="Content Placeholder 3">
            <a:extLst>
              <a:ext uri="{FF2B5EF4-FFF2-40B4-BE49-F238E27FC236}">
                <a16:creationId xmlns:a16="http://schemas.microsoft.com/office/drawing/2014/main" id="{A5D1DFD8-5FA2-1878-5D40-16046B4F0CF2}"/>
              </a:ext>
            </a:extLst>
          </p:cNvPr>
          <p:cNvPicPr>
            <a:picLocks noGrp="1" noChangeAspect="1"/>
          </p:cNvPicPr>
          <p:nvPr>
            <p:ph idx="1"/>
          </p:nvPr>
        </p:nvPicPr>
        <p:blipFill>
          <a:blip r:embed="rId3"/>
          <a:stretch>
            <a:fillRect/>
          </a:stretch>
        </p:blipFill>
        <p:spPr>
          <a:xfrm>
            <a:off x="6096000" y="2346171"/>
            <a:ext cx="5542202" cy="3940160"/>
          </a:xfrm>
          <a:prstGeom prst="rect">
            <a:avLst/>
          </a:prstGeom>
        </p:spPr>
      </p:pic>
      <p:pic>
        <p:nvPicPr>
          <p:cNvPr id="6" name="Picture 5">
            <a:extLst>
              <a:ext uri="{FF2B5EF4-FFF2-40B4-BE49-F238E27FC236}">
                <a16:creationId xmlns:a16="http://schemas.microsoft.com/office/drawing/2014/main" id="{8EDD1AA4-6B49-6D19-9BF6-0AC5D0F56F19}"/>
              </a:ext>
            </a:extLst>
          </p:cNvPr>
          <p:cNvPicPr>
            <a:picLocks noChangeAspect="1"/>
          </p:cNvPicPr>
          <p:nvPr/>
        </p:nvPicPr>
        <p:blipFill>
          <a:blip r:embed="rId4"/>
          <a:stretch>
            <a:fillRect/>
          </a:stretch>
        </p:blipFill>
        <p:spPr>
          <a:xfrm>
            <a:off x="1202919" y="2196483"/>
            <a:ext cx="3317276" cy="4239536"/>
          </a:xfrm>
          <a:prstGeom prst="rect">
            <a:avLst/>
          </a:prstGeom>
        </p:spPr>
      </p:pic>
    </p:spTree>
    <p:extLst>
      <p:ext uri="{BB962C8B-B14F-4D97-AF65-F5344CB8AC3E}">
        <p14:creationId xmlns:p14="http://schemas.microsoft.com/office/powerpoint/2010/main" val="39990779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021C2-94FB-9FA5-BD4C-D17F2F010D49}"/>
              </a:ext>
            </a:extLst>
          </p:cNvPr>
          <p:cNvSpPr>
            <a:spLocks noGrp="1"/>
          </p:cNvSpPr>
          <p:nvPr>
            <p:ph type="title"/>
          </p:nvPr>
        </p:nvSpPr>
        <p:spPr/>
        <p:txBody>
          <a:bodyPr/>
          <a:lstStyle/>
          <a:p>
            <a:r>
              <a:rPr lang="en-US"/>
              <a:t>How can we support a child to move from the red to the green zone?</a:t>
            </a:r>
          </a:p>
        </p:txBody>
      </p:sp>
      <p:sp>
        <p:nvSpPr>
          <p:cNvPr id="3" name="Content Placeholder 2">
            <a:extLst>
              <a:ext uri="{FF2B5EF4-FFF2-40B4-BE49-F238E27FC236}">
                <a16:creationId xmlns:a16="http://schemas.microsoft.com/office/drawing/2014/main" id="{D5A375AB-D209-1985-E130-71EEE5E9DBDC}"/>
              </a:ext>
            </a:extLst>
          </p:cNvPr>
          <p:cNvSpPr>
            <a:spLocks noGrp="1"/>
          </p:cNvSpPr>
          <p:nvPr>
            <p:ph idx="1"/>
          </p:nvPr>
        </p:nvSpPr>
        <p:spPr/>
        <p:txBody>
          <a:bodyPr vert="horz" lIns="91440" tIns="45720" rIns="91440" bIns="45720" rtlCol="0" anchor="t">
            <a:normAutofit lnSpcReduction="10000"/>
          </a:bodyPr>
          <a:lstStyle/>
          <a:p>
            <a:r>
              <a:rPr lang="en-US" dirty="0"/>
              <a:t>Go for a walk</a:t>
            </a:r>
          </a:p>
          <a:p>
            <a:r>
              <a:rPr lang="en-US" dirty="0" err="1"/>
              <a:t>Colouring</a:t>
            </a:r>
            <a:endParaRPr lang="en-US" dirty="0"/>
          </a:p>
          <a:p>
            <a:r>
              <a:rPr lang="en-US" dirty="0"/>
              <a:t>Quiet  zone</a:t>
            </a:r>
          </a:p>
          <a:p>
            <a:r>
              <a:rPr lang="en-US" dirty="0"/>
              <a:t>Reading</a:t>
            </a:r>
          </a:p>
          <a:p>
            <a:r>
              <a:rPr lang="en-US" dirty="0"/>
              <a:t>Play</a:t>
            </a:r>
          </a:p>
          <a:p>
            <a:r>
              <a:rPr lang="en-US" dirty="0"/>
              <a:t>Count to 10</a:t>
            </a:r>
          </a:p>
          <a:p>
            <a:r>
              <a:rPr lang="en-US" dirty="0"/>
              <a:t>Breathing exercises</a:t>
            </a:r>
          </a:p>
          <a:p>
            <a:r>
              <a:rPr lang="en-US" dirty="0"/>
              <a:t>Ask them questions about how they’re feeling and help them work though it</a:t>
            </a:r>
          </a:p>
          <a:p>
            <a:r>
              <a:rPr lang="en-US" dirty="0"/>
              <a:t>Avoid long explanations. Keep it brief and supportive whilst in the red zone.</a:t>
            </a:r>
          </a:p>
          <a:p>
            <a:endParaRPr lang="en-US" dirty="0"/>
          </a:p>
          <a:p>
            <a:endParaRPr lang="en-US" dirty="0"/>
          </a:p>
        </p:txBody>
      </p:sp>
    </p:spTree>
    <p:extLst>
      <p:ext uri="{BB962C8B-B14F-4D97-AF65-F5344CB8AC3E}">
        <p14:creationId xmlns:p14="http://schemas.microsoft.com/office/powerpoint/2010/main" val="3962220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B6045-1162-B21F-71A4-4440178C9BC9}"/>
              </a:ext>
            </a:extLst>
          </p:cNvPr>
          <p:cNvSpPr>
            <a:spLocks noGrp="1"/>
          </p:cNvSpPr>
          <p:nvPr>
            <p:ph type="title"/>
          </p:nvPr>
        </p:nvSpPr>
        <p:spPr/>
        <p:txBody>
          <a:bodyPr/>
          <a:lstStyle/>
          <a:p>
            <a:r>
              <a:rPr lang="en-GB" dirty="0"/>
              <a:t>Practical tips</a:t>
            </a:r>
          </a:p>
        </p:txBody>
      </p:sp>
      <p:sp>
        <p:nvSpPr>
          <p:cNvPr id="4" name="Rectangle 1">
            <a:extLst>
              <a:ext uri="{FF2B5EF4-FFF2-40B4-BE49-F238E27FC236}">
                <a16:creationId xmlns:a16="http://schemas.microsoft.com/office/drawing/2014/main" id="{95D91F54-2B0D-6F40-9015-176A09FE15D0}"/>
              </a:ext>
            </a:extLst>
          </p:cNvPr>
          <p:cNvSpPr>
            <a:spLocks noGrp="1" noChangeArrowheads="1"/>
          </p:cNvSpPr>
          <p:nvPr>
            <p:ph idx="1"/>
          </p:nvPr>
        </p:nvSpPr>
        <p:spPr bwMode="auto">
          <a:xfrm>
            <a:off x="363416" y="2443516"/>
            <a:ext cx="11582400"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Reframe your own thoughts</a:t>
            </a:r>
            <a:r>
              <a:rPr kumimoji="0" lang="en-US" altLang="en-US" sz="2000" b="0" i="0" u="none" strike="noStrike" cap="none" normalizeH="0" baseline="0" dirty="0">
                <a:ln>
                  <a:noFill/>
                </a:ln>
                <a:solidFill>
                  <a:schemeClr val="tx1"/>
                </a:solidFill>
                <a:effectLst/>
                <a:latin typeface="Arial" panose="020B0604020202020204" pitchFamily="34" charset="0"/>
              </a:rPr>
              <a:t> Swap “They’re doing this on purpose” for “They’re overwhelmed right now.”</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Validate your child’s feelings</a:t>
            </a:r>
            <a:r>
              <a:rPr kumimoji="0" lang="en-US" altLang="en-US" sz="2000" b="0" i="0" u="none" strike="noStrike" cap="none" normalizeH="0" baseline="0" dirty="0">
                <a:ln>
                  <a:noFill/>
                </a:ln>
                <a:solidFill>
                  <a:schemeClr val="tx1"/>
                </a:solidFill>
                <a:effectLst/>
                <a:latin typeface="Arial" panose="020B0604020202020204" pitchFamily="34" charset="0"/>
              </a:rPr>
              <a:t> Acknowledge their emotion before guiding </a:t>
            </a:r>
            <a:r>
              <a:rPr kumimoji="0" lang="en-US" altLang="en-US" sz="2000" b="0" i="0" u="none" strike="noStrike" cap="none" normalizeH="0" baseline="0" dirty="0" err="1">
                <a:ln>
                  <a:noFill/>
                </a:ln>
                <a:solidFill>
                  <a:schemeClr val="tx1"/>
                </a:solidFill>
                <a:effectLst/>
                <a:latin typeface="Arial" panose="020B0604020202020204" pitchFamily="34" charset="0"/>
              </a:rPr>
              <a:t>behaviour</a:t>
            </a:r>
            <a:r>
              <a:rPr kumimoji="0" lang="en-US" altLang="en-US" sz="2000" b="0" i="0" u="none" strike="noStrike" cap="none" normalizeH="0" baseline="0" dirty="0">
                <a:ln>
                  <a:noFill/>
                </a:ln>
                <a:solidFill>
                  <a:schemeClr val="tx1"/>
                </a:solidFill>
                <a:effectLst/>
                <a:latin typeface="Arial" panose="020B0604020202020204" pitchFamily="34" charset="0"/>
              </a:rPr>
              <a:t> (“That was tough for you”).</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Use calm, predictable limits</a:t>
            </a:r>
            <a:r>
              <a:rPr kumimoji="0" lang="en-US" altLang="en-US" sz="2000" b="0" i="0" u="none" strike="noStrike" cap="none" normalizeH="0" baseline="0" dirty="0">
                <a:ln>
                  <a:noFill/>
                </a:ln>
                <a:solidFill>
                  <a:schemeClr val="tx1"/>
                </a:solidFill>
                <a:effectLst/>
                <a:latin typeface="Arial" panose="020B0604020202020204" pitchFamily="34" charset="0"/>
              </a:rPr>
              <a:t> Emotions are allowed; harmful </a:t>
            </a:r>
            <a:r>
              <a:rPr kumimoji="0" lang="en-US" altLang="en-US" sz="2000" b="0" i="0" u="none" strike="noStrike" cap="none" normalizeH="0" baseline="0" dirty="0" err="1">
                <a:ln>
                  <a:noFill/>
                </a:ln>
                <a:solidFill>
                  <a:schemeClr val="tx1"/>
                </a:solidFill>
                <a:effectLst/>
                <a:latin typeface="Arial" panose="020B0604020202020204" pitchFamily="34" charset="0"/>
              </a:rPr>
              <a:t>behaviours</a:t>
            </a:r>
            <a:r>
              <a:rPr kumimoji="0" lang="en-US" altLang="en-US" sz="2000" b="0" i="0" u="none" strike="noStrike" cap="none" normalizeH="0" baseline="0" dirty="0">
                <a:ln>
                  <a:noFill/>
                </a:ln>
                <a:solidFill>
                  <a:schemeClr val="tx1"/>
                </a:solidFill>
                <a:effectLst/>
                <a:latin typeface="Arial" panose="020B0604020202020204" pitchFamily="34" charset="0"/>
              </a:rPr>
              <a:t> are not.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Regulate yourself first</a:t>
            </a:r>
            <a:r>
              <a:rPr kumimoji="0" lang="en-US" altLang="en-US" sz="2000" b="0" i="0" u="none" strike="noStrike" cap="none" normalizeH="0" baseline="0" dirty="0">
                <a:ln>
                  <a:noFill/>
                </a:ln>
                <a:solidFill>
                  <a:schemeClr val="tx1"/>
                </a:solidFill>
                <a:effectLst/>
                <a:latin typeface="Arial" panose="020B0604020202020204" pitchFamily="34" charset="0"/>
              </a:rPr>
              <a:t> Take a breath or step away briefly before responding.</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Model coping skills</a:t>
            </a:r>
            <a:r>
              <a:rPr kumimoji="0" lang="en-US" altLang="en-US" sz="2000" b="0" i="0" u="none" strike="noStrike" cap="none" normalizeH="0" baseline="0" dirty="0">
                <a:ln>
                  <a:noFill/>
                </a:ln>
                <a:solidFill>
                  <a:schemeClr val="tx1"/>
                </a:solidFill>
                <a:effectLst/>
                <a:latin typeface="Arial" panose="020B0604020202020204" pitchFamily="34" charset="0"/>
              </a:rPr>
              <a:t> Show your child how you calm down — deep breaths, counting, stretching.</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Create a regulation toolkit</a:t>
            </a:r>
            <a:r>
              <a:rPr kumimoji="0" lang="en-US" altLang="en-US" sz="2000" b="0" i="0" u="none" strike="noStrike" cap="none" normalizeH="0" baseline="0" dirty="0">
                <a:ln>
                  <a:noFill/>
                </a:ln>
                <a:solidFill>
                  <a:schemeClr val="tx1"/>
                </a:solidFill>
                <a:effectLst/>
                <a:latin typeface="Arial" panose="020B0604020202020204" pitchFamily="34" charset="0"/>
              </a:rPr>
              <a:t> Include sensory tools, movement breaks, calming activities, and positive self‑talk.</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Schedule “worry time”</a:t>
            </a:r>
            <a:r>
              <a:rPr kumimoji="0" lang="en-US" altLang="en-US" sz="2000" b="0" i="0" u="none" strike="noStrike" cap="none" normalizeH="0" baseline="0" dirty="0">
                <a:ln>
                  <a:noFill/>
                </a:ln>
                <a:solidFill>
                  <a:schemeClr val="tx1"/>
                </a:solidFill>
                <a:effectLst/>
                <a:latin typeface="Arial" panose="020B0604020202020204" pitchFamily="34" charset="0"/>
              </a:rPr>
              <a:t> Contain anxious thoughts by setting a daily time to talk them through.</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Break tasks into small steps</a:t>
            </a:r>
            <a:r>
              <a:rPr kumimoji="0" lang="en-US" altLang="en-US" sz="2000" b="0" i="0" u="none" strike="noStrike" cap="none" normalizeH="0" baseline="0" dirty="0">
                <a:ln>
                  <a:noFill/>
                </a:ln>
                <a:solidFill>
                  <a:schemeClr val="tx1"/>
                </a:solidFill>
                <a:effectLst/>
                <a:latin typeface="Arial" panose="020B0604020202020204" pitchFamily="34" charset="0"/>
              </a:rPr>
              <a:t> Reduce overwhelm by tackling one manageable piece at a time.</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Praise effort, not outcome</a:t>
            </a:r>
            <a:r>
              <a:rPr kumimoji="0" lang="en-US" altLang="en-US" sz="2000" b="0" i="0" u="none" strike="noStrike" cap="none" normalizeH="0" baseline="0" dirty="0">
                <a:ln>
                  <a:noFill/>
                </a:ln>
                <a:solidFill>
                  <a:schemeClr val="tx1"/>
                </a:solidFill>
                <a:effectLst/>
                <a:latin typeface="Arial" panose="020B0604020202020204" pitchFamily="34" charset="0"/>
              </a:rPr>
              <a:t> Reinforces resilience and reduces perfectionism.</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Stay consistent with boundaries</a:t>
            </a:r>
            <a:r>
              <a:rPr kumimoji="0" lang="en-US" altLang="en-US" sz="2000" b="0" i="0" u="none" strike="noStrike" cap="none" normalizeH="0" baseline="0" dirty="0">
                <a:ln>
                  <a:noFill/>
                </a:ln>
                <a:solidFill>
                  <a:schemeClr val="tx1"/>
                </a:solidFill>
                <a:effectLst/>
                <a:latin typeface="Arial" panose="020B0604020202020204" pitchFamily="34" charset="0"/>
              </a:rPr>
              <a:t> Predictability lowers stress and supports emotional stability.</a:t>
            </a:r>
          </a:p>
        </p:txBody>
      </p:sp>
    </p:spTree>
    <p:extLst>
      <p:ext uri="{BB962C8B-B14F-4D97-AF65-F5344CB8AC3E}">
        <p14:creationId xmlns:p14="http://schemas.microsoft.com/office/powerpoint/2010/main" val="18512499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1E8DFA-5857-DB01-8716-04571DD4E9EF}"/>
              </a:ext>
            </a:extLst>
          </p:cNvPr>
          <p:cNvSpPr>
            <a:spLocks noGrp="1"/>
          </p:cNvSpPr>
          <p:nvPr>
            <p:ph type="title"/>
          </p:nvPr>
        </p:nvSpPr>
        <p:spPr/>
        <p:txBody>
          <a:bodyPr/>
          <a:lstStyle/>
          <a:p>
            <a:r>
              <a:rPr lang="en-US" dirty="0"/>
              <a:t>Resources</a:t>
            </a:r>
          </a:p>
        </p:txBody>
      </p:sp>
      <p:pic>
        <p:nvPicPr>
          <p:cNvPr id="4" name="Picture 4">
            <a:extLst>
              <a:ext uri="{FF2B5EF4-FFF2-40B4-BE49-F238E27FC236}">
                <a16:creationId xmlns:a16="http://schemas.microsoft.com/office/drawing/2014/main" id="{8DB22055-3942-D6AA-1422-14BE10AA4E89}"/>
              </a:ext>
            </a:extLst>
          </p:cNvPr>
          <p:cNvPicPr>
            <a:picLocks noGrp="1" noChangeAspect="1"/>
          </p:cNvPicPr>
          <p:nvPr>
            <p:ph idx="1"/>
          </p:nvPr>
        </p:nvPicPr>
        <p:blipFill>
          <a:blip r:embed="rId3"/>
          <a:stretch>
            <a:fillRect/>
          </a:stretch>
        </p:blipFill>
        <p:spPr>
          <a:xfrm>
            <a:off x="1203599" y="2226328"/>
            <a:ext cx="3064242" cy="4206240"/>
          </a:xfrm>
        </p:spPr>
      </p:pic>
      <p:pic>
        <p:nvPicPr>
          <p:cNvPr id="5" name="Picture 5" descr="A thermometer with text overlay&#10;&#10;Description automatically generated">
            <a:extLst>
              <a:ext uri="{FF2B5EF4-FFF2-40B4-BE49-F238E27FC236}">
                <a16:creationId xmlns:a16="http://schemas.microsoft.com/office/drawing/2014/main" id="{47A26FE3-ECF8-E563-30BF-A6CCFA1AAA66}"/>
              </a:ext>
            </a:extLst>
          </p:cNvPr>
          <p:cNvPicPr>
            <a:picLocks noChangeAspect="1"/>
          </p:cNvPicPr>
          <p:nvPr/>
        </p:nvPicPr>
        <p:blipFill>
          <a:blip r:embed="rId4"/>
          <a:stretch>
            <a:fillRect/>
          </a:stretch>
        </p:blipFill>
        <p:spPr>
          <a:xfrm>
            <a:off x="7214316" y="2231081"/>
            <a:ext cx="3322749" cy="4209613"/>
          </a:xfrm>
          <a:prstGeom prst="rect">
            <a:avLst/>
          </a:prstGeom>
        </p:spPr>
      </p:pic>
    </p:spTree>
    <p:extLst>
      <p:ext uri="{BB962C8B-B14F-4D97-AF65-F5344CB8AC3E}">
        <p14:creationId xmlns:p14="http://schemas.microsoft.com/office/powerpoint/2010/main" val="17188735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0620F-F9B6-E398-A9F6-947D1B85BE31}"/>
              </a:ext>
            </a:extLst>
          </p:cNvPr>
          <p:cNvSpPr>
            <a:spLocks noGrp="1"/>
          </p:cNvSpPr>
          <p:nvPr>
            <p:ph type="title"/>
          </p:nvPr>
        </p:nvSpPr>
        <p:spPr/>
        <p:txBody>
          <a:bodyPr/>
          <a:lstStyle/>
          <a:p>
            <a:r>
              <a:rPr lang="en-US"/>
              <a:t>The smartie game</a:t>
            </a:r>
          </a:p>
        </p:txBody>
      </p:sp>
      <p:sp>
        <p:nvSpPr>
          <p:cNvPr id="3" name="Content Placeholder 2">
            <a:extLst>
              <a:ext uri="{FF2B5EF4-FFF2-40B4-BE49-F238E27FC236}">
                <a16:creationId xmlns:a16="http://schemas.microsoft.com/office/drawing/2014/main" id="{4167FE7D-72E0-37B0-D2CD-ECBC293905B7}"/>
              </a:ext>
            </a:extLst>
          </p:cNvPr>
          <p:cNvSpPr>
            <a:spLocks noGrp="1"/>
          </p:cNvSpPr>
          <p:nvPr>
            <p:ph idx="1"/>
          </p:nvPr>
        </p:nvSpPr>
        <p:spPr>
          <a:xfrm>
            <a:off x="516046" y="2119004"/>
            <a:ext cx="6177997" cy="4410155"/>
          </a:xfrm>
        </p:spPr>
        <p:txBody>
          <a:bodyPr vert="horz" lIns="91440" tIns="45720" rIns="91440" bIns="45720" rtlCol="0" anchor="t">
            <a:noAutofit/>
          </a:bodyPr>
          <a:lstStyle/>
          <a:p>
            <a:pPr marL="0" indent="0">
              <a:lnSpc>
                <a:spcPct val="100000"/>
              </a:lnSpc>
              <a:spcBef>
                <a:spcPts val="0"/>
              </a:spcBef>
              <a:spcAft>
                <a:spcPts val="0"/>
              </a:spcAft>
              <a:buNone/>
            </a:pPr>
            <a:r>
              <a:rPr lang="en-GB" sz="1600" u="sng" dirty="0">
                <a:latin typeface="Corbel"/>
                <a:cs typeface="Calibri"/>
              </a:rPr>
              <a:t>Step 1 </a:t>
            </a:r>
            <a:endParaRPr lang="en-US" sz="1600" dirty="0">
              <a:latin typeface="Corbel"/>
              <a:cs typeface="Calibri"/>
            </a:endParaRPr>
          </a:p>
          <a:p>
            <a:pPr marL="0" indent="0">
              <a:lnSpc>
                <a:spcPct val="100000"/>
              </a:lnSpc>
              <a:spcBef>
                <a:spcPts val="0"/>
              </a:spcBef>
              <a:spcAft>
                <a:spcPts val="0"/>
              </a:spcAft>
              <a:buNone/>
            </a:pPr>
            <a:r>
              <a:rPr lang="en-GB" sz="1600" dirty="0">
                <a:latin typeface="Corbel"/>
                <a:cs typeface="Calibri"/>
              </a:rPr>
              <a:t>Write a list of all the colours in a pack of Smarties </a:t>
            </a:r>
            <a:endParaRPr lang="en-US" sz="1600" dirty="0">
              <a:latin typeface="Corbel"/>
              <a:cs typeface="Calibri"/>
            </a:endParaRPr>
          </a:p>
          <a:p>
            <a:pPr marL="0" indent="0">
              <a:lnSpc>
                <a:spcPct val="100000"/>
              </a:lnSpc>
              <a:spcBef>
                <a:spcPts val="0"/>
              </a:spcBef>
              <a:spcAft>
                <a:spcPts val="0"/>
              </a:spcAft>
              <a:buNone/>
            </a:pPr>
            <a:endParaRPr lang="en-GB" sz="1600" dirty="0">
              <a:latin typeface="Corbel"/>
              <a:cs typeface="Calibri"/>
            </a:endParaRPr>
          </a:p>
          <a:p>
            <a:pPr marL="0" indent="0">
              <a:lnSpc>
                <a:spcPct val="100000"/>
              </a:lnSpc>
              <a:spcBef>
                <a:spcPts val="0"/>
              </a:spcBef>
              <a:spcAft>
                <a:spcPts val="0"/>
              </a:spcAft>
              <a:buNone/>
            </a:pPr>
            <a:r>
              <a:rPr lang="en-GB" sz="1600" u="sng" dirty="0">
                <a:latin typeface="Corbel"/>
                <a:cs typeface="Calibri"/>
              </a:rPr>
              <a:t>Step 2 </a:t>
            </a:r>
            <a:endParaRPr lang="en-US" sz="1600" dirty="0">
              <a:latin typeface="Corbel"/>
              <a:cs typeface="Calibri"/>
            </a:endParaRPr>
          </a:p>
          <a:p>
            <a:pPr marL="0" indent="0">
              <a:lnSpc>
                <a:spcPct val="100000"/>
              </a:lnSpc>
              <a:spcBef>
                <a:spcPts val="0"/>
              </a:spcBef>
              <a:spcAft>
                <a:spcPts val="0"/>
              </a:spcAft>
              <a:buNone/>
            </a:pPr>
            <a:r>
              <a:rPr lang="en-GB" sz="1600" dirty="0">
                <a:latin typeface="Corbel"/>
                <a:cs typeface="Calibri"/>
              </a:rPr>
              <a:t>Ask the child to tell you what each colour means in terms of an emotion </a:t>
            </a:r>
            <a:r>
              <a:rPr lang="en-GB" sz="1600" dirty="0" err="1">
                <a:latin typeface="Corbel"/>
                <a:cs typeface="Calibri"/>
              </a:rPr>
              <a:t>i.e</a:t>
            </a:r>
            <a:r>
              <a:rPr lang="en-GB" sz="1600" dirty="0">
                <a:latin typeface="Corbel"/>
                <a:cs typeface="Calibri"/>
              </a:rPr>
              <a:t> yellow – happy, purple – embarrassed</a:t>
            </a:r>
            <a:endParaRPr lang="en-US" sz="1600" dirty="0">
              <a:latin typeface="Corbel"/>
              <a:cs typeface="Calibri"/>
            </a:endParaRPr>
          </a:p>
          <a:p>
            <a:pPr marL="0" indent="0">
              <a:lnSpc>
                <a:spcPct val="100000"/>
              </a:lnSpc>
              <a:spcBef>
                <a:spcPts val="0"/>
              </a:spcBef>
              <a:spcAft>
                <a:spcPts val="0"/>
              </a:spcAft>
              <a:buNone/>
            </a:pPr>
            <a:endParaRPr lang="en-GB" sz="1600" dirty="0">
              <a:latin typeface="Corbel"/>
              <a:cs typeface="Calibri"/>
            </a:endParaRPr>
          </a:p>
          <a:p>
            <a:pPr marL="0" indent="0">
              <a:lnSpc>
                <a:spcPct val="100000"/>
              </a:lnSpc>
              <a:spcBef>
                <a:spcPts val="0"/>
              </a:spcBef>
              <a:spcAft>
                <a:spcPts val="0"/>
              </a:spcAft>
              <a:buNone/>
            </a:pPr>
            <a:r>
              <a:rPr lang="en-GB" sz="1600" u="sng" dirty="0">
                <a:latin typeface="Corbel"/>
                <a:cs typeface="Calibri"/>
              </a:rPr>
              <a:t>Step 3 </a:t>
            </a:r>
            <a:endParaRPr lang="en-US" sz="1600" dirty="0">
              <a:latin typeface="Corbel"/>
              <a:cs typeface="Calibri"/>
            </a:endParaRPr>
          </a:p>
          <a:p>
            <a:pPr marL="0" indent="0">
              <a:lnSpc>
                <a:spcPct val="100000"/>
              </a:lnSpc>
              <a:spcBef>
                <a:spcPts val="0"/>
              </a:spcBef>
              <a:spcAft>
                <a:spcPts val="0"/>
              </a:spcAft>
              <a:buNone/>
            </a:pPr>
            <a:r>
              <a:rPr lang="en-GB" sz="1600" dirty="0">
                <a:latin typeface="Corbel"/>
                <a:cs typeface="Calibri"/>
              </a:rPr>
              <a:t>Surprise them with the pack of Smarties and give them a few</a:t>
            </a:r>
            <a:endParaRPr lang="en-US" sz="1600" dirty="0">
              <a:latin typeface="Corbel"/>
              <a:cs typeface="Calibri"/>
            </a:endParaRPr>
          </a:p>
          <a:p>
            <a:pPr marL="0" indent="0">
              <a:lnSpc>
                <a:spcPct val="100000"/>
              </a:lnSpc>
              <a:spcBef>
                <a:spcPts val="0"/>
              </a:spcBef>
              <a:spcAft>
                <a:spcPts val="0"/>
              </a:spcAft>
              <a:buNone/>
            </a:pPr>
            <a:endParaRPr lang="en-GB" sz="1600" dirty="0">
              <a:latin typeface="Corbel"/>
              <a:cs typeface="Calibri"/>
            </a:endParaRPr>
          </a:p>
          <a:p>
            <a:pPr marL="0" indent="0">
              <a:lnSpc>
                <a:spcPct val="100000"/>
              </a:lnSpc>
              <a:spcBef>
                <a:spcPts val="0"/>
              </a:spcBef>
              <a:spcAft>
                <a:spcPts val="0"/>
              </a:spcAft>
              <a:buNone/>
            </a:pPr>
            <a:r>
              <a:rPr lang="en-GB" sz="1600" u="sng" dirty="0">
                <a:latin typeface="Corbel"/>
                <a:cs typeface="Calibri"/>
              </a:rPr>
              <a:t>Step 4 </a:t>
            </a:r>
            <a:endParaRPr lang="en-US" sz="1600" dirty="0">
              <a:latin typeface="Corbel"/>
              <a:cs typeface="Calibri"/>
            </a:endParaRPr>
          </a:p>
          <a:p>
            <a:pPr marL="0" indent="0">
              <a:lnSpc>
                <a:spcPct val="100000"/>
              </a:lnSpc>
              <a:spcBef>
                <a:spcPts val="0"/>
              </a:spcBef>
              <a:spcAft>
                <a:spcPts val="0"/>
              </a:spcAft>
              <a:buNone/>
            </a:pPr>
            <a:r>
              <a:rPr lang="en-GB" sz="1600" dirty="0">
                <a:latin typeface="Corbel"/>
                <a:cs typeface="Calibri"/>
              </a:rPr>
              <a:t>Ask the child to pick a Smartie to explain a time they have felt the emotion from the list </a:t>
            </a:r>
          </a:p>
          <a:p>
            <a:pPr marL="0" indent="0">
              <a:lnSpc>
                <a:spcPct val="100000"/>
              </a:lnSpc>
              <a:spcBef>
                <a:spcPts val="0"/>
              </a:spcBef>
              <a:spcAft>
                <a:spcPts val="0"/>
              </a:spcAft>
              <a:buNone/>
            </a:pPr>
            <a:r>
              <a:rPr lang="en-GB" sz="1600" u="sng" dirty="0">
                <a:latin typeface="Corbel"/>
                <a:cs typeface="Calibri"/>
              </a:rPr>
              <a:t>Step 5 </a:t>
            </a:r>
            <a:endParaRPr lang="en-US" sz="1600" dirty="0">
              <a:latin typeface="Corbel"/>
              <a:cs typeface="Calibri"/>
            </a:endParaRPr>
          </a:p>
          <a:p>
            <a:pPr marL="0" indent="0">
              <a:lnSpc>
                <a:spcPct val="100000"/>
              </a:lnSpc>
              <a:spcBef>
                <a:spcPts val="0"/>
              </a:spcBef>
              <a:spcAft>
                <a:spcPts val="0"/>
              </a:spcAft>
              <a:buNone/>
            </a:pPr>
            <a:r>
              <a:rPr lang="en-GB" sz="1600" dirty="0">
                <a:latin typeface="Corbel"/>
                <a:cs typeface="Calibri"/>
              </a:rPr>
              <a:t>When the child has shared their experience, validate and normalise their experience and finally… </a:t>
            </a:r>
            <a:endParaRPr lang="en-US" sz="1600" dirty="0">
              <a:latin typeface="Corbel"/>
              <a:cs typeface="Calibri"/>
            </a:endParaRPr>
          </a:p>
          <a:p>
            <a:pPr marL="0" indent="0">
              <a:lnSpc>
                <a:spcPct val="100000"/>
              </a:lnSpc>
              <a:spcBef>
                <a:spcPts val="0"/>
              </a:spcBef>
              <a:spcAft>
                <a:spcPts val="0"/>
              </a:spcAft>
              <a:buNone/>
            </a:pPr>
            <a:r>
              <a:rPr lang="en-GB" sz="1600" dirty="0">
                <a:latin typeface="Corbel"/>
                <a:cs typeface="Calibri"/>
              </a:rPr>
              <a:t>Let them eat the Smarties!</a:t>
            </a:r>
            <a:endParaRPr lang="en-US" sz="1600" dirty="0">
              <a:latin typeface="Corbel"/>
              <a:cs typeface="Calibri"/>
            </a:endParaRPr>
          </a:p>
        </p:txBody>
      </p:sp>
      <p:pic>
        <p:nvPicPr>
          <p:cNvPr id="4" name="Picture 4" descr="A board game with different faces&#10;&#10;Description automatically generated">
            <a:extLst>
              <a:ext uri="{FF2B5EF4-FFF2-40B4-BE49-F238E27FC236}">
                <a16:creationId xmlns:a16="http://schemas.microsoft.com/office/drawing/2014/main" id="{8D9CF061-BA98-113B-3AB9-DF53C18818FA}"/>
              </a:ext>
            </a:extLst>
          </p:cNvPr>
          <p:cNvPicPr>
            <a:picLocks noChangeAspect="1"/>
          </p:cNvPicPr>
          <p:nvPr/>
        </p:nvPicPr>
        <p:blipFill>
          <a:blip r:embed="rId3"/>
          <a:stretch>
            <a:fillRect/>
          </a:stretch>
        </p:blipFill>
        <p:spPr>
          <a:xfrm>
            <a:off x="6817219" y="2114701"/>
            <a:ext cx="5372635" cy="4238456"/>
          </a:xfrm>
          <a:prstGeom prst="rect">
            <a:avLst/>
          </a:prstGeom>
        </p:spPr>
      </p:pic>
    </p:spTree>
    <p:extLst>
      <p:ext uri="{BB962C8B-B14F-4D97-AF65-F5344CB8AC3E}">
        <p14:creationId xmlns:p14="http://schemas.microsoft.com/office/powerpoint/2010/main" val="34459295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406B9-AF41-0AEE-D1E2-1AFCE8E73AB6}"/>
              </a:ext>
            </a:extLst>
          </p:cNvPr>
          <p:cNvSpPr>
            <a:spLocks noGrp="1"/>
          </p:cNvSpPr>
          <p:nvPr>
            <p:ph type="title"/>
          </p:nvPr>
        </p:nvSpPr>
        <p:spPr/>
        <p:txBody>
          <a:bodyPr>
            <a:normAutofit fontScale="90000"/>
          </a:bodyPr>
          <a:lstStyle/>
          <a:p>
            <a:r>
              <a:rPr lang="en-GB" dirty="0"/>
              <a:t>7 ways to support children who worry</a:t>
            </a:r>
            <a:br>
              <a:rPr lang="en-GB" dirty="0"/>
            </a:br>
            <a:endParaRPr lang="en-GB" dirty="0"/>
          </a:p>
        </p:txBody>
      </p:sp>
      <p:pic>
        <p:nvPicPr>
          <p:cNvPr id="4" name="Picture 3">
            <a:extLst>
              <a:ext uri="{FF2B5EF4-FFF2-40B4-BE49-F238E27FC236}">
                <a16:creationId xmlns:a16="http://schemas.microsoft.com/office/drawing/2014/main" id="{DC70163A-3437-90EF-0D9A-8FE474F77754}"/>
              </a:ext>
            </a:extLst>
          </p:cNvPr>
          <p:cNvPicPr>
            <a:picLocks noChangeAspect="1"/>
          </p:cNvPicPr>
          <p:nvPr/>
        </p:nvPicPr>
        <p:blipFill>
          <a:blip r:embed="rId3"/>
          <a:stretch>
            <a:fillRect/>
          </a:stretch>
        </p:blipFill>
        <p:spPr>
          <a:xfrm>
            <a:off x="0" y="2217866"/>
            <a:ext cx="12168671" cy="4218798"/>
          </a:xfrm>
          <a:prstGeom prst="rect">
            <a:avLst/>
          </a:prstGeom>
        </p:spPr>
      </p:pic>
    </p:spTree>
    <p:extLst>
      <p:ext uri="{BB962C8B-B14F-4D97-AF65-F5344CB8AC3E}">
        <p14:creationId xmlns:p14="http://schemas.microsoft.com/office/powerpoint/2010/main" val="24322976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6FA62-A7DD-0209-4379-42A07EE1004A}"/>
              </a:ext>
            </a:extLst>
          </p:cNvPr>
          <p:cNvSpPr>
            <a:spLocks noGrp="1"/>
          </p:cNvSpPr>
          <p:nvPr>
            <p:ph type="title"/>
          </p:nvPr>
        </p:nvSpPr>
        <p:spPr/>
        <p:txBody>
          <a:bodyPr/>
          <a:lstStyle/>
          <a:p>
            <a:r>
              <a:rPr lang="en-GB" dirty="0"/>
              <a:t>7 ways to support children who worry</a:t>
            </a:r>
          </a:p>
        </p:txBody>
      </p:sp>
      <p:pic>
        <p:nvPicPr>
          <p:cNvPr id="6" name="Content Placeholder 5">
            <a:extLst>
              <a:ext uri="{FF2B5EF4-FFF2-40B4-BE49-F238E27FC236}">
                <a16:creationId xmlns:a16="http://schemas.microsoft.com/office/drawing/2014/main" id="{B66E527F-2864-5652-3FF7-97C137F487B1}"/>
              </a:ext>
            </a:extLst>
          </p:cNvPr>
          <p:cNvPicPr>
            <a:picLocks noGrp="1" noChangeAspect="1"/>
          </p:cNvPicPr>
          <p:nvPr>
            <p:ph idx="1"/>
          </p:nvPr>
        </p:nvPicPr>
        <p:blipFill>
          <a:blip r:embed="rId3"/>
          <a:stretch>
            <a:fillRect/>
          </a:stretch>
        </p:blipFill>
        <p:spPr>
          <a:xfrm>
            <a:off x="534532" y="2338686"/>
            <a:ext cx="4859614" cy="2726379"/>
          </a:xfrm>
        </p:spPr>
      </p:pic>
      <p:pic>
        <p:nvPicPr>
          <p:cNvPr id="7" name="Picture 6">
            <a:extLst>
              <a:ext uri="{FF2B5EF4-FFF2-40B4-BE49-F238E27FC236}">
                <a16:creationId xmlns:a16="http://schemas.microsoft.com/office/drawing/2014/main" id="{8B12F178-37D4-6EC4-BDF4-5A2294170DF9}"/>
              </a:ext>
            </a:extLst>
          </p:cNvPr>
          <p:cNvPicPr>
            <a:picLocks noChangeAspect="1"/>
          </p:cNvPicPr>
          <p:nvPr/>
        </p:nvPicPr>
        <p:blipFill>
          <a:blip r:embed="rId4"/>
          <a:stretch>
            <a:fillRect/>
          </a:stretch>
        </p:blipFill>
        <p:spPr>
          <a:xfrm>
            <a:off x="5852808" y="4698459"/>
            <a:ext cx="5998163" cy="1842573"/>
          </a:xfrm>
          <a:prstGeom prst="rect">
            <a:avLst/>
          </a:prstGeom>
        </p:spPr>
      </p:pic>
      <p:pic>
        <p:nvPicPr>
          <p:cNvPr id="9" name="Picture 8">
            <a:extLst>
              <a:ext uri="{FF2B5EF4-FFF2-40B4-BE49-F238E27FC236}">
                <a16:creationId xmlns:a16="http://schemas.microsoft.com/office/drawing/2014/main" id="{01E22A29-D4BA-CB98-12A0-1CD9ADCE171E}"/>
              </a:ext>
            </a:extLst>
          </p:cNvPr>
          <p:cNvPicPr>
            <a:picLocks noChangeAspect="1"/>
          </p:cNvPicPr>
          <p:nvPr/>
        </p:nvPicPr>
        <p:blipFill>
          <a:blip r:embed="rId5"/>
          <a:stretch>
            <a:fillRect/>
          </a:stretch>
        </p:blipFill>
        <p:spPr>
          <a:xfrm>
            <a:off x="6250663" y="2338686"/>
            <a:ext cx="5201124" cy="1913310"/>
          </a:xfrm>
          <a:prstGeom prst="rect">
            <a:avLst/>
          </a:prstGeom>
        </p:spPr>
      </p:pic>
    </p:spTree>
    <p:extLst>
      <p:ext uri="{BB962C8B-B14F-4D97-AF65-F5344CB8AC3E}">
        <p14:creationId xmlns:p14="http://schemas.microsoft.com/office/powerpoint/2010/main" val="21471158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9B3EF-1C6F-2418-1D9B-09E911D5831B}"/>
              </a:ext>
            </a:extLst>
          </p:cNvPr>
          <p:cNvSpPr>
            <a:spLocks noGrp="1"/>
          </p:cNvSpPr>
          <p:nvPr>
            <p:ph type="title"/>
          </p:nvPr>
        </p:nvSpPr>
        <p:spPr/>
        <p:txBody>
          <a:bodyPr/>
          <a:lstStyle/>
          <a:p>
            <a:r>
              <a:rPr lang="en-GB" dirty="0"/>
              <a:t>Starting the conversation</a:t>
            </a:r>
          </a:p>
        </p:txBody>
      </p:sp>
      <p:sp>
        <p:nvSpPr>
          <p:cNvPr id="3" name="Content Placeholder 2">
            <a:extLst>
              <a:ext uri="{FF2B5EF4-FFF2-40B4-BE49-F238E27FC236}">
                <a16:creationId xmlns:a16="http://schemas.microsoft.com/office/drawing/2014/main" id="{AEE93B6E-206B-96C1-C3B0-1E842C858605}"/>
              </a:ext>
            </a:extLst>
          </p:cNvPr>
          <p:cNvSpPr>
            <a:spLocks noGrp="1"/>
          </p:cNvSpPr>
          <p:nvPr>
            <p:ph idx="1"/>
          </p:nvPr>
        </p:nvSpPr>
        <p:spPr/>
        <p:txBody>
          <a:bodyPr/>
          <a:lstStyle/>
          <a:p>
            <a:pPr marL="0" indent="0">
              <a:buNone/>
            </a:pPr>
            <a:r>
              <a:rPr lang="en-GB" dirty="0"/>
              <a:t>Potential conversation starters:</a:t>
            </a:r>
          </a:p>
          <a:p>
            <a:r>
              <a:rPr lang="en-GB" dirty="0"/>
              <a:t>You don’t seem your usual self today. Would you like to talk about anything? </a:t>
            </a:r>
          </a:p>
          <a:p>
            <a:r>
              <a:rPr lang="en-GB" dirty="0"/>
              <a:t>You look sad/worried today. Do you want to have a chat about it/is there anything I can do to help? </a:t>
            </a:r>
          </a:p>
          <a:p>
            <a:r>
              <a:rPr lang="en-GB" dirty="0"/>
              <a:t> You said something interesting earlier about how you felt when… How do you feel about it now?</a:t>
            </a:r>
          </a:p>
          <a:p>
            <a:endParaRPr lang="en-GB" dirty="0"/>
          </a:p>
        </p:txBody>
      </p:sp>
    </p:spTree>
    <p:extLst>
      <p:ext uri="{BB962C8B-B14F-4D97-AF65-F5344CB8AC3E}">
        <p14:creationId xmlns:p14="http://schemas.microsoft.com/office/powerpoint/2010/main" val="11614874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6F43F-4128-D986-8579-4BABDB376672}"/>
              </a:ext>
            </a:extLst>
          </p:cNvPr>
          <p:cNvSpPr>
            <a:spLocks noGrp="1"/>
          </p:cNvSpPr>
          <p:nvPr>
            <p:ph type="title"/>
          </p:nvPr>
        </p:nvSpPr>
        <p:spPr>
          <a:xfrm>
            <a:off x="428219" y="258776"/>
            <a:ext cx="9784080" cy="1508760"/>
          </a:xfrm>
        </p:spPr>
        <p:txBody>
          <a:bodyPr/>
          <a:lstStyle/>
          <a:p>
            <a:r>
              <a:rPr lang="en-US"/>
              <a:t>Starting the conversation</a:t>
            </a:r>
          </a:p>
        </p:txBody>
      </p:sp>
      <p:pic>
        <p:nvPicPr>
          <p:cNvPr id="4" name="Content Placeholder 3" descr="A drawing of people on a tree&#10;&#10;Description automatically generated">
            <a:extLst>
              <a:ext uri="{FF2B5EF4-FFF2-40B4-BE49-F238E27FC236}">
                <a16:creationId xmlns:a16="http://schemas.microsoft.com/office/drawing/2014/main" id="{22EB7304-AD9B-A09E-4F46-321197CB3B23}"/>
              </a:ext>
            </a:extLst>
          </p:cNvPr>
          <p:cNvPicPr>
            <a:picLocks noGrp="1" noChangeAspect="1"/>
          </p:cNvPicPr>
          <p:nvPr>
            <p:ph idx="1"/>
          </p:nvPr>
        </p:nvPicPr>
        <p:blipFill>
          <a:blip r:embed="rId3"/>
          <a:stretch>
            <a:fillRect/>
          </a:stretch>
        </p:blipFill>
        <p:spPr>
          <a:xfrm>
            <a:off x="197756" y="1922780"/>
            <a:ext cx="3641006" cy="4815840"/>
          </a:xfrm>
        </p:spPr>
      </p:pic>
      <p:pic>
        <p:nvPicPr>
          <p:cNvPr id="5" name="Picture 4" descr="A group of smiley faces with words&#10;&#10;Description automatically generated">
            <a:extLst>
              <a:ext uri="{FF2B5EF4-FFF2-40B4-BE49-F238E27FC236}">
                <a16:creationId xmlns:a16="http://schemas.microsoft.com/office/drawing/2014/main" id="{E74D00A2-304E-0009-574C-57BA557A718B}"/>
              </a:ext>
            </a:extLst>
          </p:cNvPr>
          <p:cNvPicPr>
            <a:picLocks noChangeAspect="1"/>
          </p:cNvPicPr>
          <p:nvPr/>
        </p:nvPicPr>
        <p:blipFill>
          <a:blip r:embed="rId4"/>
          <a:stretch>
            <a:fillRect/>
          </a:stretch>
        </p:blipFill>
        <p:spPr>
          <a:xfrm>
            <a:off x="4000500" y="2703123"/>
            <a:ext cx="4343400" cy="3178953"/>
          </a:xfrm>
          <a:prstGeom prst="rect">
            <a:avLst/>
          </a:prstGeom>
        </p:spPr>
      </p:pic>
      <p:pic>
        <p:nvPicPr>
          <p:cNvPr id="6" name="Picture 5" descr="A black and white picture of a questionnaire&#10;&#10;Description automatically generated">
            <a:extLst>
              <a:ext uri="{FF2B5EF4-FFF2-40B4-BE49-F238E27FC236}">
                <a16:creationId xmlns:a16="http://schemas.microsoft.com/office/drawing/2014/main" id="{47B0042C-D569-EC4E-B43F-1DCAFA3A478E}"/>
              </a:ext>
            </a:extLst>
          </p:cNvPr>
          <p:cNvPicPr>
            <a:picLocks noChangeAspect="1"/>
          </p:cNvPicPr>
          <p:nvPr/>
        </p:nvPicPr>
        <p:blipFill>
          <a:blip r:embed="rId5"/>
          <a:stretch>
            <a:fillRect/>
          </a:stretch>
        </p:blipFill>
        <p:spPr>
          <a:xfrm>
            <a:off x="8509000" y="1919728"/>
            <a:ext cx="3556000" cy="4834645"/>
          </a:xfrm>
          <a:prstGeom prst="rect">
            <a:avLst/>
          </a:prstGeom>
        </p:spPr>
      </p:pic>
    </p:spTree>
    <p:extLst>
      <p:ext uri="{BB962C8B-B14F-4D97-AF65-F5344CB8AC3E}">
        <p14:creationId xmlns:p14="http://schemas.microsoft.com/office/powerpoint/2010/main" val="38890313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25DA92-BE86-0C57-72E8-74C4BCAF5346}"/>
              </a:ext>
            </a:extLst>
          </p:cNvPr>
          <p:cNvSpPr>
            <a:spLocks noGrp="1"/>
          </p:cNvSpPr>
          <p:nvPr>
            <p:ph type="title"/>
          </p:nvPr>
        </p:nvSpPr>
        <p:spPr/>
        <p:txBody>
          <a:bodyPr/>
          <a:lstStyle/>
          <a:p>
            <a:r>
              <a:rPr lang="en-GB" dirty="0"/>
              <a:t>Relaxation and Grounding Techniques</a:t>
            </a:r>
          </a:p>
        </p:txBody>
      </p:sp>
      <p:pic>
        <p:nvPicPr>
          <p:cNvPr id="4" name="Content Placeholder 3">
            <a:extLst>
              <a:ext uri="{FF2B5EF4-FFF2-40B4-BE49-F238E27FC236}">
                <a16:creationId xmlns:a16="http://schemas.microsoft.com/office/drawing/2014/main" id="{25BA1531-E65D-C60C-3AE1-91C6EC328C29}"/>
              </a:ext>
            </a:extLst>
          </p:cNvPr>
          <p:cNvPicPr>
            <a:picLocks noGrp="1" noChangeAspect="1"/>
          </p:cNvPicPr>
          <p:nvPr>
            <p:ph idx="1"/>
          </p:nvPr>
        </p:nvPicPr>
        <p:blipFill>
          <a:blip r:embed="rId3"/>
          <a:stretch>
            <a:fillRect/>
          </a:stretch>
        </p:blipFill>
        <p:spPr>
          <a:xfrm>
            <a:off x="1291908" y="2011363"/>
            <a:ext cx="9606597" cy="4206875"/>
          </a:xfrm>
          <a:prstGeom prst="rect">
            <a:avLst/>
          </a:prstGeom>
        </p:spPr>
      </p:pic>
    </p:spTree>
    <p:extLst>
      <p:ext uri="{BB962C8B-B14F-4D97-AF65-F5344CB8AC3E}">
        <p14:creationId xmlns:p14="http://schemas.microsoft.com/office/powerpoint/2010/main" val="35048586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20716B2-17FB-001C-E9C3-87BCDCB9A62E}"/>
              </a:ext>
            </a:extLst>
          </p:cNvPr>
          <p:cNvSpPr>
            <a:spLocks noGrp="1"/>
          </p:cNvSpPr>
          <p:nvPr>
            <p:ph type="title"/>
          </p:nvPr>
        </p:nvSpPr>
        <p:spPr/>
        <p:txBody>
          <a:bodyPr/>
          <a:lstStyle/>
          <a:p>
            <a:r>
              <a:rPr lang="en-GB" dirty="0"/>
              <a:t>Useful Websites </a:t>
            </a:r>
          </a:p>
        </p:txBody>
      </p:sp>
      <p:grpSp>
        <p:nvGrpSpPr>
          <p:cNvPr id="3" name="Group 2">
            <a:extLst>
              <a:ext uri="{FF2B5EF4-FFF2-40B4-BE49-F238E27FC236}">
                <a16:creationId xmlns:a16="http://schemas.microsoft.com/office/drawing/2014/main" id="{EE898F2B-A530-E89F-0A65-718256174ECE}"/>
              </a:ext>
            </a:extLst>
          </p:cNvPr>
          <p:cNvGrpSpPr/>
          <p:nvPr/>
        </p:nvGrpSpPr>
        <p:grpSpPr>
          <a:xfrm>
            <a:off x="1434583" y="1917577"/>
            <a:ext cx="8881269" cy="4731798"/>
            <a:chOff x="129073" y="547435"/>
            <a:chExt cx="5794881" cy="6197889"/>
          </a:xfrm>
        </p:grpSpPr>
        <p:sp>
          <p:nvSpPr>
            <p:cNvPr id="6" name="Rectangle 7">
              <a:extLst>
                <a:ext uri="{FF2B5EF4-FFF2-40B4-BE49-F238E27FC236}">
                  <a16:creationId xmlns:a16="http://schemas.microsoft.com/office/drawing/2014/main" id="{A32E8693-6068-6405-BE45-704BCE8AA296}"/>
                </a:ext>
              </a:extLst>
            </p:cNvPr>
            <p:cNvSpPr/>
            <p:nvPr/>
          </p:nvSpPr>
          <p:spPr>
            <a:xfrm>
              <a:off x="129073" y="2984901"/>
              <a:ext cx="2815463" cy="1876636"/>
            </a:xfrm>
            <a:custGeom>
              <a:avLst/>
              <a:gdLst>
                <a:gd name="csX0" fmla="*/ 0 w 2815463"/>
                <a:gd name="csY0" fmla="*/ 0 h 1876636"/>
                <a:gd name="csX1" fmla="*/ 591246 w 2815463"/>
                <a:gd name="csY1" fmla="*/ 0 h 1876636"/>
                <a:gd name="csX2" fmla="*/ 1154339 w 2815463"/>
                <a:gd name="csY2" fmla="*/ 0 h 1876636"/>
                <a:gd name="csX3" fmla="*/ 1773741 w 2815463"/>
                <a:gd name="csY3" fmla="*/ 0 h 1876636"/>
                <a:gd name="csX4" fmla="*/ 2280524 w 2815463"/>
                <a:gd name="csY4" fmla="*/ 0 h 1876636"/>
                <a:gd name="csX5" fmla="*/ 2815463 w 2815463"/>
                <a:gd name="csY5" fmla="*/ 0 h 1876636"/>
                <a:gd name="csX6" fmla="*/ 2815463 w 2815463"/>
                <a:gd name="csY6" fmla="*/ 450391 h 1876636"/>
                <a:gd name="csX7" fmla="*/ 2815463 w 2815463"/>
                <a:gd name="csY7" fmla="*/ 938317 h 1876636"/>
                <a:gd name="csX8" fmla="*/ 2815463 w 2815463"/>
                <a:gd name="csY8" fmla="*/ 1407476 h 1876636"/>
                <a:gd name="csX9" fmla="*/ 2815463 w 2815463"/>
                <a:gd name="csY9" fmla="*/ 1876636 h 1876636"/>
                <a:gd name="csX10" fmla="*/ 2196060 w 2815463"/>
                <a:gd name="csY10" fmla="*/ 1876636 h 1876636"/>
                <a:gd name="csX11" fmla="*/ 1689277 w 2815463"/>
                <a:gd name="csY11" fmla="*/ 1876636 h 1876636"/>
                <a:gd name="csX12" fmla="*/ 1098030 w 2815463"/>
                <a:gd name="csY12" fmla="*/ 1876636 h 1876636"/>
                <a:gd name="csX13" fmla="*/ 0 w 2815463"/>
                <a:gd name="csY13" fmla="*/ 1876636 h 1876636"/>
                <a:gd name="csX14" fmla="*/ 0 w 2815463"/>
                <a:gd name="csY14" fmla="*/ 1369944 h 1876636"/>
                <a:gd name="csX15" fmla="*/ 0 w 2815463"/>
                <a:gd name="csY15" fmla="*/ 863252 h 1876636"/>
                <a:gd name="csX16" fmla="*/ 0 w 2815463"/>
                <a:gd name="csY16" fmla="*/ 450391 h 1876636"/>
                <a:gd name="csX17" fmla="*/ 0 w 2815463"/>
                <a:gd name="csY17" fmla="*/ 0 h 1876636"/>
                <a:gd name="csX0" fmla="*/ 0 w 2815463"/>
                <a:gd name="csY0" fmla="*/ 0 h 1876636"/>
                <a:gd name="csX1" fmla="*/ 478628 w 2815463"/>
                <a:gd name="csY1" fmla="*/ 0 h 1876636"/>
                <a:gd name="csX2" fmla="*/ 1013566 w 2815463"/>
                <a:gd name="csY2" fmla="*/ 0 h 1876636"/>
                <a:gd name="csX3" fmla="*/ 1492194 w 2815463"/>
                <a:gd name="csY3" fmla="*/ 0 h 1876636"/>
                <a:gd name="csX4" fmla="*/ 2055287 w 2815463"/>
                <a:gd name="csY4" fmla="*/ 0 h 1876636"/>
                <a:gd name="csX5" fmla="*/ 2815463 w 2815463"/>
                <a:gd name="csY5" fmla="*/ 0 h 1876636"/>
                <a:gd name="csX6" fmla="*/ 2815463 w 2815463"/>
                <a:gd name="csY6" fmla="*/ 412859 h 1876636"/>
                <a:gd name="csX7" fmla="*/ 2815463 w 2815463"/>
                <a:gd name="csY7" fmla="*/ 825719 h 1876636"/>
                <a:gd name="csX8" fmla="*/ 2815463 w 2815463"/>
                <a:gd name="csY8" fmla="*/ 1276111 h 1876636"/>
                <a:gd name="csX9" fmla="*/ 2815463 w 2815463"/>
                <a:gd name="csY9" fmla="*/ 1876636 h 1876636"/>
                <a:gd name="csX10" fmla="*/ 2252369 w 2815463"/>
                <a:gd name="csY10" fmla="*/ 1876636 h 1876636"/>
                <a:gd name="csX11" fmla="*/ 1661122 w 2815463"/>
                <a:gd name="csY11" fmla="*/ 1876636 h 1876636"/>
                <a:gd name="csX12" fmla="*/ 1041720 w 2815463"/>
                <a:gd name="csY12" fmla="*/ 1876636 h 1876636"/>
                <a:gd name="csX13" fmla="*/ 0 w 2815463"/>
                <a:gd name="csY13" fmla="*/ 1876636 h 1876636"/>
                <a:gd name="csX14" fmla="*/ 0 w 2815463"/>
                <a:gd name="csY14" fmla="*/ 1426243 h 1876636"/>
                <a:gd name="csX15" fmla="*/ 0 w 2815463"/>
                <a:gd name="csY15" fmla="*/ 957084 h 1876636"/>
                <a:gd name="csX16" fmla="*/ 0 w 2815463"/>
                <a:gd name="csY16" fmla="*/ 506690 h 1876636"/>
                <a:gd name="csX17" fmla="*/ 0 w 2815463"/>
                <a:gd name="csY17" fmla="*/ 0 h 1876636"/>
                <a:gd name="csX0" fmla="*/ 0 w 2815463"/>
                <a:gd name="csY0" fmla="*/ 0 h 1876636"/>
                <a:gd name="csX1" fmla="*/ 591246 w 2815463"/>
                <a:gd name="csY1" fmla="*/ 0 h 1876636"/>
                <a:gd name="csX2" fmla="*/ 1154339 w 2815463"/>
                <a:gd name="csY2" fmla="*/ 0 h 1876636"/>
                <a:gd name="csX3" fmla="*/ 1773741 w 2815463"/>
                <a:gd name="csY3" fmla="*/ 0 h 1876636"/>
                <a:gd name="csX4" fmla="*/ 2280524 w 2815463"/>
                <a:gd name="csY4" fmla="*/ 0 h 1876636"/>
                <a:gd name="csX5" fmla="*/ 2815463 w 2815463"/>
                <a:gd name="csY5" fmla="*/ 0 h 1876636"/>
                <a:gd name="csX6" fmla="*/ 2815463 w 2815463"/>
                <a:gd name="csY6" fmla="*/ 450391 h 1876636"/>
                <a:gd name="csX7" fmla="*/ 2815463 w 2815463"/>
                <a:gd name="csY7" fmla="*/ 938317 h 1876636"/>
                <a:gd name="csX8" fmla="*/ 2815463 w 2815463"/>
                <a:gd name="csY8" fmla="*/ 1407476 h 1876636"/>
                <a:gd name="csX9" fmla="*/ 2815463 w 2815463"/>
                <a:gd name="csY9" fmla="*/ 1876636 h 1876636"/>
                <a:gd name="csX10" fmla="*/ 2196060 w 2815463"/>
                <a:gd name="csY10" fmla="*/ 1876636 h 1876636"/>
                <a:gd name="csX11" fmla="*/ 1689277 w 2815463"/>
                <a:gd name="csY11" fmla="*/ 1876636 h 1876636"/>
                <a:gd name="csX12" fmla="*/ 1098030 w 2815463"/>
                <a:gd name="csY12" fmla="*/ 1876636 h 1876636"/>
                <a:gd name="csX13" fmla="*/ 0 w 2815463"/>
                <a:gd name="csY13" fmla="*/ 1876636 h 1876636"/>
                <a:gd name="csX14" fmla="*/ 0 w 2815463"/>
                <a:gd name="csY14" fmla="*/ 1369944 h 1876636"/>
                <a:gd name="csX15" fmla="*/ 0 w 2815463"/>
                <a:gd name="csY15" fmla="*/ 863252 h 1876636"/>
                <a:gd name="csX16" fmla="*/ 0 w 2815463"/>
                <a:gd name="csY16" fmla="*/ 450391 h 1876636"/>
                <a:gd name="csX17" fmla="*/ 0 w 2815463"/>
                <a:gd name="csY17" fmla="*/ 0 h 187663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Lst>
              <a:rect l="l" t="t" r="r" b="b"/>
              <a:pathLst>
                <a:path w="2815463" h="1876636" fill="none" extrusionOk="0">
                  <a:moveTo>
                    <a:pt x="0" y="0"/>
                  </a:moveTo>
                  <a:cubicBezTo>
                    <a:pt x="138490" y="-1206"/>
                    <a:pt x="427317" y="2000"/>
                    <a:pt x="591246" y="0"/>
                  </a:cubicBezTo>
                  <a:cubicBezTo>
                    <a:pt x="716438" y="-24131"/>
                    <a:pt x="1030962" y="1065"/>
                    <a:pt x="1154339" y="0"/>
                  </a:cubicBezTo>
                  <a:cubicBezTo>
                    <a:pt x="1332866" y="-26756"/>
                    <a:pt x="1472932" y="77211"/>
                    <a:pt x="1773741" y="0"/>
                  </a:cubicBezTo>
                  <a:cubicBezTo>
                    <a:pt x="2070782" y="-92642"/>
                    <a:pt x="2091188" y="40581"/>
                    <a:pt x="2280524" y="0"/>
                  </a:cubicBezTo>
                  <a:cubicBezTo>
                    <a:pt x="2453708" y="-78485"/>
                    <a:pt x="2685330" y="47924"/>
                    <a:pt x="2815463" y="0"/>
                  </a:cubicBezTo>
                  <a:cubicBezTo>
                    <a:pt x="2829622" y="255585"/>
                    <a:pt x="2831100" y="296544"/>
                    <a:pt x="2815463" y="450391"/>
                  </a:cubicBezTo>
                  <a:cubicBezTo>
                    <a:pt x="2840220" y="558984"/>
                    <a:pt x="2761091" y="816679"/>
                    <a:pt x="2815463" y="938317"/>
                  </a:cubicBezTo>
                  <a:cubicBezTo>
                    <a:pt x="2860787" y="1033468"/>
                    <a:pt x="2752954" y="1178679"/>
                    <a:pt x="2815463" y="1407476"/>
                  </a:cubicBezTo>
                  <a:cubicBezTo>
                    <a:pt x="2850353" y="1590050"/>
                    <a:pt x="2790066" y="1764854"/>
                    <a:pt x="2815463" y="1876636"/>
                  </a:cubicBezTo>
                  <a:cubicBezTo>
                    <a:pt x="2714934" y="1874641"/>
                    <a:pt x="2400576" y="1840546"/>
                    <a:pt x="2196060" y="1876636"/>
                  </a:cubicBezTo>
                  <a:cubicBezTo>
                    <a:pt x="1930399" y="1974089"/>
                    <a:pt x="1813598" y="1880446"/>
                    <a:pt x="1689277" y="1876636"/>
                  </a:cubicBezTo>
                  <a:cubicBezTo>
                    <a:pt x="1552148" y="1854381"/>
                    <a:pt x="1305001" y="1788786"/>
                    <a:pt x="1098030" y="1876636"/>
                  </a:cubicBezTo>
                  <a:cubicBezTo>
                    <a:pt x="884691" y="1927930"/>
                    <a:pt x="333070" y="1849677"/>
                    <a:pt x="0" y="1876636"/>
                  </a:cubicBezTo>
                  <a:cubicBezTo>
                    <a:pt x="1834" y="1775002"/>
                    <a:pt x="17823" y="1536221"/>
                    <a:pt x="0" y="1369944"/>
                  </a:cubicBezTo>
                  <a:cubicBezTo>
                    <a:pt x="-2712" y="1170791"/>
                    <a:pt x="18346" y="981039"/>
                    <a:pt x="0" y="863252"/>
                  </a:cubicBezTo>
                  <a:cubicBezTo>
                    <a:pt x="-15270" y="703137"/>
                    <a:pt x="-14836" y="657731"/>
                    <a:pt x="0" y="450391"/>
                  </a:cubicBezTo>
                  <a:cubicBezTo>
                    <a:pt x="-4918" y="248083"/>
                    <a:pt x="3283" y="193580"/>
                    <a:pt x="0" y="0"/>
                  </a:cubicBezTo>
                  <a:close/>
                </a:path>
                <a:path w="2815463" h="1876636" stroke="0" extrusionOk="0">
                  <a:moveTo>
                    <a:pt x="0" y="0"/>
                  </a:moveTo>
                  <a:cubicBezTo>
                    <a:pt x="261923" y="-6910"/>
                    <a:pt x="280986" y="66236"/>
                    <a:pt x="478628" y="0"/>
                  </a:cubicBezTo>
                  <a:cubicBezTo>
                    <a:pt x="678363" y="-107293"/>
                    <a:pt x="786530" y="43624"/>
                    <a:pt x="1013566" y="0"/>
                  </a:cubicBezTo>
                  <a:cubicBezTo>
                    <a:pt x="1189388" y="1010"/>
                    <a:pt x="1363788" y="12130"/>
                    <a:pt x="1492194" y="0"/>
                  </a:cubicBezTo>
                  <a:cubicBezTo>
                    <a:pt x="1613588" y="-31102"/>
                    <a:pt x="1782874" y="80964"/>
                    <a:pt x="2055287" y="0"/>
                  </a:cubicBezTo>
                  <a:cubicBezTo>
                    <a:pt x="2298097" y="-101111"/>
                    <a:pt x="2450467" y="81636"/>
                    <a:pt x="2815463" y="0"/>
                  </a:cubicBezTo>
                  <a:cubicBezTo>
                    <a:pt x="2827262" y="152026"/>
                    <a:pt x="2779910" y="205179"/>
                    <a:pt x="2815463" y="412859"/>
                  </a:cubicBezTo>
                  <a:cubicBezTo>
                    <a:pt x="2863760" y="587803"/>
                    <a:pt x="2802297" y="601254"/>
                    <a:pt x="2815463" y="825719"/>
                  </a:cubicBezTo>
                  <a:cubicBezTo>
                    <a:pt x="2843832" y="1038856"/>
                    <a:pt x="2767894" y="1180119"/>
                    <a:pt x="2815463" y="1276111"/>
                  </a:cubicBezTo>
                  <a:cubicBezTo>
                    <a:pt x="2879889" y="1345805"/>
                    <a:pt x="2809865" y="1691549"/>
                    <a:pt x="2815463" y="1876636"/>
                  </a:cubicBezTo>
                  <a:cubicBezTo>
                    <a:pt x="2574787" y="1902986"/>
                    <a:pt x="2368729" y="1866231"/>
                    <a:pt x="2252369" y="1876636"/>
                  </a:cubicBezTo>
                  <a:cubicBezTo>
                    <a:pt x="2197421" y="1995790"/>
                    <a:pt x="1879651" y="1842908"/>
                    <a:pt x="1661122" y="1876636"/>
                  </a:cubicBezTo>
                  <a:cubicBezTo>
                    <a:pt x="1495942" y="1830395"/>
                    <a:pt x="1175568" y="1779402"/>
                    <a:pt x="1041720" y="1876636"/>
                  </a:cubicBezTo>
                  <a:cubicBezTo>
                    <a:pt x="763737" y="1842628"/>
                    <a:pt x="308955" y="1699968"/>
                    <a:pt x="0" y="1876636"/>
                  </a:cubicBezTo>
                  <a:cubicBezTo>
                    <a:pt x="36278" y="1783302"/>
                    <a:pt x="-6645" y="1576230"/>
                    <a:pt x="0" y="1426243"/>
                  </a:cubicBezTo>
                  <a:cubicBezTo>
                    <a:pt x="21899" y="1310585"/>
                    <a:pt x="76890" y="1059059"/>
                    <a:pt x="0" y="957084"/>
                  </a:cubicBezTo>
                  <a:cubicBezTo>
                    <a:pt x="-55825" y="802411"/>
                    <a:pt x="-10131" y="600133"/>
                    <a:pt x="0" y="506690"/>
                  </a:cubicBezTo>
                  <a:cubicBezTo>
                    <a:pt x="-4179" y="384144"/>
                    <a:pt x="-7990" y="77607"/>
                    <a:pt x="0" y="0"/>
                  </a:cubicBezTo>
                  <a:close/>
                </a:path>
                <a:path w="2815463" h="1876636" fill="none" stroke="0" extrusionOk="0">
                  <a:moveTo>
                    <a:pt x="0" y="0"/>
                  </a:moveTo>
                  <a:cubicBezTo>
                    <a:pt x="137863" y="-70139"/>
                    <a:pt x="436377" y="24289"/>
                    <a:pt x="591246" y="0"/>
                  </a:cubicBezTo>
                  <a:cubicBezTo>
                    <a:pt x="736195" y="-34325"/>
                    <a:pt x="1026608" y="-15015"/>
                    <a:pt x="1154339" y="0"/>
                  </a:cubicBezTo>
                  <a:cubicBezTo>
                    <a:pt x="1291237" y="-9283"/>
                    <a:pt x="1475434" y="50549"/>
                    <a:pt x="1773741" y="0"/>
                  </a:cubicBezTo>
                  <a:cubicBezTo>
                    <a:pt x="2102320" y="-93653"/>
                    <a:pt x="2135785" y="68565"/>
                    <a:pt x="2280524" y="0"/>
                  </a:cubicBezTo>
                  <a:cubicBezTo>
                    <a:pt x="2379500" y="-83751"/>
                    <a:pt x="2695483" y="59980"/>
                    <a:pt x="2815463" y="0"/>
                  </a:cubicBezTo>
                  <a:cubicBezTo>
                    <a:pt x="2835132" y="219118"/>
                    <a:pt x="2796064" y="306874"/>
                    <a:pt x="2815463" y="450391"/>
                  </a:cubicBezTo>
                  <a:cubicBezTo>
                    <a:pt x="2821156" y="569001"/>
                    <a:pt x="2785701" y="776290"/>
                    <a:pt x="2815463" y="938317"/>
                  </a:cubicBezTo>
                  <a:cubicBezTo>
                    <a:pt x="2890655" y="1010295"/>
                    <a:pt x="2775930" y="1274250"/>
                    <a:pt x="2815463" y="1407476"/>
                  </a:cubicBezTo>
                  <a:cubicBezTo>
                    <a:pt x="2873088" y="1570637"/>
                    <a:pt x="2795681" y="1761343"/>
                    <a:pt x="2815463" y="1876636"/>
                  </a:cubicBezTo>
                  <a:cubicBezTo>
                    <a:pt x="2683770" y="1834730"/>
                    <a:pt x="2437352" y="1895054"/>
                    <a:pt x="2196060" y="1876636"/>
                  </a:cubicBezTo>
                  <a:cubicBezTo>
                    <a:pt x="1928276" y="1963323"/>
                    <a:pt x="1847936" y="1815754"/>
                    <a:pt x="1689277" y="1876636"/>
                  </a:cubicBezTo>
                  <a:cubicBezTo>
                    <a:pt x="1549576" y="1832814"/>
                    <a:pt x="1289917" y="1779905"/>
                    <a:pt x="1098030" y="1876636"/>
                  </a:cubicBezTo>
                  <a:cubicBezTo>
                    <a:pt x="892875" y="2051392"/>
                    <a:pt x="271899" y="1907299"/>
                    <a:pt x="0" y="1876636"/>
                  </a:cubicBezTo>
                  <a:cubicBezTo>
                    <a:pt x="9871" y="1734809"/>
                    <a:pt x="3784" y="1571625"/>
                    <a:pt x="0" y="1369944"/>
                  </a:cubicBezTo>
                  <a:cubicBezTo>
                    <a:pt x="-17210" y="1161598"/>
                    <a:pt x="11454" y="1040554"/>
                    <a:pt x="0" y="863252"/>
                  </a:cubicBezTo>
                  <a:cubicBezTo>
                    <a:pt x="-16329" y="709447"/>
                    <a:pt x="-9046" y="665890"/>
                    <a:pt x="0" y="450391"/>
                  </a:cubicBezTo>
                  <a:cubicBezTo>
                    <a:pt x="-10167" y="252465"/>
                    <a:pt x="-1629" y="200665"/>
                    <a:pt x="0" y="0"/>
                  </a:cubicBezTo>
                  <a:close/>
                </a:path>
              </a:pathLst>
            </a:custGeom>
            <a:noFill/>
            <a:ln w="38100" cap="flat" cmpd="sng" algn="ctr">
              <a:solidFill>
                <a:srgbClr val="ED7D31"/>
              </a:solidFill>
              <a:prstDash val="solid"/>
              <a:miter lim="800000"/>
              <a:extLst>
                <a:ext uri="{C807C97D-BFC1-408E-A445-0C87EB9F89A2}">
                  <ask:lineSketchStyleProps xmlns:ask="http://schemas.microsoft.com/office/drawing/2018/sketchyshapes" sd="4264891403">
                    <a:custGeom>
                      <a:avLst/>
                      <a:gdLst>
                        <a:gd name="connsiteX0" fmla="*/ 0 w 3811153"/>
                        <a:gd name="connsiteY0" fmla="*/ 0 h 1607553"/>
                        <a:gd name="connsiteX1" fmla="*/ 800341 w 3811153"/>
                        <a:gd name="connsiteY1" fmla="*/ 0 h 1607553"/>
                        <a:gd name="connsiteX2" fmla="*/ 1562572 w 3811153"/>
                        <a:gd name="connsiteY2" fmla="*/ 0 h 1607553"/>
                        <a:gd name="connsiteX3" fmla="*/ 2401026 w 3811153"/>
                        <a:gd name="connsiteY3" fmla="*/ 0 h 1607553"/>
                        <a:gd name="connsiteX4" fmla="*/ 3087033 w 3811153"/>
                        <a:gd name="connsiteY4" fmla="*/ 0 h 1607553"/>
                        <a:gd name="connsiteX5" fmla="*/ 3811153 w 3811153"/>
                        <a:gd name="connsiteY5" fmla="*/ 0 h 1607553"/>
                        <a:gd name="connsiteX6" fmla="*/ 3811153 w 3811153"/>
                        <a:gd name="connsiteY6" fmla="*/ 385812 h 1607553"/>
                        <a:gd name="connsiteX7" fmla="*/ 3811153 w 3811153"/>
                        <a:gd name="connsiteY7" fmla="*/ 803776 h 1607553"/>
                        <a:gd name="connsiteX8" fmla="*/ 3811153 w 3811153"/>
                        <a:gd name="connsiteY8" fmla="*/ 1205664 h 1607553"/>
                        <a:gd name="connsiteX9" fmla="*/ 3811153 w 3811153"/>
                        <a:gd name="connsiteY9" fmla="*/ 1607553 h 1607553"/>
                        <a:gd name="connsiteX10" fmla="*/ 2972699 w 3811153"/>
                        <a:gd name="connsiteY10" fmla="*/ 1607553 h 1607553"/>
                        <a:gd name="connsiteX11" fmla="*/ 2286692 w 3811153"/>
                        <a:gd name="connsiteY11" fmla="*/ 1607553 h 1607553"/>
                        <a:gd name="connsiteX12" fmla="*/ 1486350 w 3811153"/>
                        <a:gd name="connsiteY12" fmla="*/ 1607553 h 1607553"/>
                        <a:gd name="connsiteX13" fmla="*/ 0 w 3811153"/>
                        <a:gd name="connsiteY13" fmla="*/ 1607553 h 1607553"/>
                        <a:gd name="connsiteX14" fmla="*/ 0 w 3811153"/>
                        <a:gd name="connsiteY14" fmla="*/ 1173514 h 1607553"/>
                        <a:gd name="connsiteX15" fmla="*/ 0 w 3811153"/>
                        <a:gd name="connsiteY15" fmla="*/ 739474 h 1607553"/>
                        <a:gd name="connsiteX16" fmla="*/ 0 w 3811153"/>
                        <a:gd name="connsiteY16" fmla="*/ 385812 h 1607553"/>
                        <a:gd name="connsiteX17" fmla="*/ 0 w 3811153"/>
                        <a:gd name="connsiteY17" fmla="*/ 0 h 1607553"/>
                        <a:gd name="connsiteX0" fmla="*/ 0 w 3811153"/>
                        <a:gd name="connsiteY0" fmla="*/ 0 h 1607553"/>
                        <a:gd name="connsiteX1" fmla="*/ 647896 w 3811153"/>
                        <a:gd name="connsiteY1" fmla="*/ 0 h 1607553"/>
                        <a:gd name="connsiteX2" fmla="*/ 1372015 w 3811153"/>
                        <a:gd name="connsiteY2" fmla="*/ 0 h 1607553"/>
                        <a:gd name="connsiteX3" fmla="*/ 2019910 w 3811153"/>
                        <a:gd name="connsiteY3" fmla="*/ 0 h 1607553"/>
                        <a:gd name="connsiteX4" fmla="*/ 2782141 w 3811153"/>
                        <a:gd name="connsiteY4" fmla="*/ 0 h 1607553"/>
                        <a:gd name="connsiteX5" fmla="*/ 3811153 w 3811153"/>
                        <a:gd name="connsiteY5" fmla="*/ 0 h 1607553"/>
                        <a:gd name="connsiteX6" fmla="*/ 3811153 w 3811153"/>
                        <a:gd name="connsiteY6" fmla="*/ 353661 h 1607553"/>
                        <a:gd name="connsiteX7" fmla="*/ 3811153 w 3811153"/>
                        <a:gd name="connsiteY7" fmla="*/ 707323 h 1607553"/>
                        <a:gd name="connsiteX8" fmla="*/ 3811153 w 3811153"/>
                        <a:gd name="connsiteY8" fmla="*/ 1093135 h 1607553"/>
                        <a:gd name="connsiteX9" fmla="*/ 3811153 w 3811153"/>
                        <a:gd name="connsiteY9" fmla="*/ 1607553 h 1607553"/>
                        <a:gd name="connsiteX10" fmla="*/ 3048921 w 3811153"/>
                        <a:gd name="connsiteY10" fmla="*/ 1607553 h 1607553"/>
                        <a:gd name="connsiteX11" fmla="*/ 2248580 w 3811153"/>
                        <a:gd name="connsiteY11" fmla="*/ 1607553 h 1607553"/>
                        <a:gd name="connsiteX12" fmla="*/ 1410126 w 3811153"/>
                        <a:gd name="connsiteY12" fmla="*/ 1607553 h 1607553"/>
                        <a:gd name="connsiteX13" fmla="*/ 0 w 3811153"/>
                        <a:gd name="connsiteY13" fmla="*/ 1607553 h 1607553"/>
                        <a:gd name="connsiteX14" fmla="*/ 0 w 3811153"/>
                        <a:gd name="connsiteY14" fmla="*/ 1221740 h 1607553"/>
                        <a:gd name="connsiteX15" fmla="*/ 0 w 3811153"/>
                        <a:gd name="connsiteY15" fmla="*/ 819852 h 1607553"/>
                        <a:gd name="connsiteX16" fmla="*/ 0 w 3811153"/>
                        <a:gd name="connsiteY16" fmla="*/ 434038 h 1607553"/>
                        <a:gd name="connsiteX17" fmla="*/ 0 w 3811153"/>
                        <a:gd name="connsiteY17" fmla="*/ 0 h 1607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11153" h="1607553" fill="none" extrusionOk="0">
                          <a:moveTo>
                            <a:pt x="0" y="0"/>
                          </a:moveTo>
                          <a:cubicBezTo>
                            <a:pt x="219796" y="3975"/>
                            <a:pt x="584788" y="10082"/>
                            <a:pt x="800341" y="0"/>
                          </a:cubicBezTo>
                          <a:cubicBezTo>
                            <a:pt x="1000735" y="-30999"/>
                            <a:pt x="1351455" y="12239"/>
                            <a:pt x="1562572" y="0"/>
                          </a:cubicBezTo>
                          <a:cubicBezTo>
                            <a:pt x="1788299" y="-16153"/>
                            <a:pt x="1948397" y="93918"/>
                            <a:pt x="2401026" y="0"/>
                          </a:cubicBezTo>
                          <a:cubicBezTo>
                            <a:pt x="2808722" y="-51453"/>
                            <a:pt x="2866429" y="38596"/>
                            <a:pt x="3087033" y="0"/>
                          </a:cubicBezTo>
                          <a:cubicBezTo>
                            <a:pt x="3327777" y="-66455"/>
                            <a:pt x="3558948" y="49015"/>
                            <a:pt x="3811153" y="0"/>
                          </a:cubicBezTo>
                          <a:cubicBezTo>
                            <a:pt x="3828459" y="203045"/>
                            <a:pt x="3812780" y="267462"/>
                            <a:pt x="3811153" y="385812"/>
                          </a:cubicBezTo>
                          <a:cubicBezTo>
                            <a:pt x="3838412" y="482921"/>
                            <a:pt x="3764847" y="713906"/>
                            <a:pt x="3811153" y="803776"/>
                          </a:cubicBezTo>
                          <a:cubicBezTo>
                            <a:pt x="3863719" y="902331"/>
                            <a:pt x="3725257" y="996342"/>
                            <a:pt x="3811153" y="1205664"/>
                          </a:cubicBezTo>
                          <a:cubicBezTo>
                            <a:pt x="3858240" y="1365731"/>
                            <a:pt x="3759779" y="1517224"/>
                            <a:pt x="3811153" y="1607553"/>
                          </a:cubicBezTo>
                          <a:cubicBezTo>
                            <a:pt x="3680136" y="1650977"/>
                            <a:pt x="3285417" y="1567161"/>
                            <a:pt x="2972699" y="1607553"/>
                          </a:cubicBezTo>
                          <a:cubicBezTo>
                            <a:pt x="2638605" y="1670759"/>
                            <a:pt x="2453507" y="1618339"/>
                            <a:pt x="2286692" y="1607553"/>
                          </a:cubicBezTo>
                          <a:cubicBezTo>
                            <a:pt x="2115199" y="1607232"/>
                            <a:pt x="1709280" y="1542395"/>
                            <a:pt x="1486350" y="1607553"/>
                          </a:cubicBezTo>
                          <a:cubicBezTo>
                            <a:pt x="1192782" y="1637499"/>
                            <a:pt x="461263" y="1579084"/>
                            <a:pt x="0" y="1607553"/>
                          </a:cubicBezTo>
                          <a:cubicBezTo>
                            <a:pt x="-39245" y="1526768"/>
                            <a:pt x="-2172" y="1311201"/>
                            <a:pt x="0" y="1173514"/>
                          </a:cubicBezTo>
                          <a:cubicBezTo>
                            <a:pt x="-1007" y="1006535"/>
                            <a:pt x="28872" y="837781"/>
                            <a:pt x="0" y="739474"/>
                          </a:cubicBezTo>
                          <a:cubicBezTo>
                            <a:pt x="-19362" y="606000"/>
                            <a:pt x="-9211" y="557266"/>
                            <a:pt x="0" y="385812"/>
                          </a:cubicBezTo>
                          <a:cubicBezTo>
                            <a:pt x="2770" y="208110"/>
                            <a:pt x="215" y="174384"/>
                            <a:pt x="0" y="0"/>
                          </a:cubicBezTo>
                          <a:close/>
                        </a:path>
                        <a:path w="3811153" h="1607553" stroke="0" extrusionOk="0">
                          <a:moveTo>
                            <a:pt x="0" y="0"/>
                          </a:moveTo>
                          <a:cubicBezTo>
                            <a:pt x="327772" y="-25353"/>
                            <a:pt x="389860" y="73314"/>
                            <a:pt x="647896" y="0"/>
                          </a:cubicBezTo>
                          <a:cubicBezTo>
                            <a:pt x="933326" y="-90442"/>
                            <a:pt x="1071581" y="27899"/>
                            <a:pt x="1372015" y="0"/>
                          </a:cubicBezTo>
                          <a:cubicBezTo>
                            <a:pt x="1589420" y="8815"/>
                            <a:pt x="1872194" y="-9084"/>
                            <a:pt x="2019910" y="0"/>
                          </a:cubicBezTo>
                          <a:cubicBezTo>
                            <a:pt x="2224083" y="-26851"/>
                            <a:pt x="2447647" y="79607"/>
                            <a:pt x="2782141" y="0"/>
                          </a:cubicBezTo>
                          <a:cubicBezTo>
                            <a:pt x="3097807" y="-81190"/>
                            <a:pt x="3382056" y="88920"/>
                            <a:pt x="3811153" y="0"/>
                          </a:cubicBezTo>
                          <a:cubicBezTo>
                            <a:pt x="3828255" y="126055"/>
                            <a:pt x="3749316" y="184852"/>
                            <a:pt x="3811153" y="353661"/>
                          </a:cubicBezTo>
                          <a:cubicBezTo>
                            <a:pt x="3860663" y="504967"/>
                            <a:pt x="3782519" y="511072"/>
                            <a:pt x="3811153" y="707323"/>
                          </a:cubicBezTo>
                          <a:cubicBezTo>
                            <a:pt x="3863885" y="876032"/>
                            <a:pt x="3749594" y="1015492"/>
                            <a:pt x="3811153" y="1093135"/>
                          </a:cubicBezTo>
                          <a:cubicBezTo>
                            <a:pt x="3909239" y="1153626"/>
                            <a:pt x="3814022" y="1445420"/>
                            <a:pt x="3811153" y="1607553"/>
                          </a:cubicBezTo>
                          <a:cubicBezTo>
                            <a:pt x="3476282" y="1627411"/>
                            <a:pt x="3240195" y="1604638"/>
                            <a:pt x="3048921" y="1607553"/>
                          </a:cubicBezTo>
                          <a:cubicBezTo>
                            <a:pt x="2916113" y="1659949"/>
                            <a:pt x="2561836" y="1547165"/>
                            <a:pt x="2248580" y="1607553"/>
                          </a:cubicBezTo>
                          <a:cubicBezTo>
                            <a:pt x="2009912" y="1603059"/>
                            <a:pt x="1636755" y="1543389"/>
                            <a:pt x="1410126" y="1607553"/>
                          </a:cubicBezTo>
                          <a:cubicBezTo>
                            <a:pt x="1083426" y="1593620"/>
                            <a:pt x="343046" y="1475059"/>
                            <a:pt x="0" y="1607553"/>
                          </a:cubicBezTo>
                          <a:cubicBezTo>
                            <a:pt x="-9147" y="1507392"/>
                            <a:pt x="3364" y="1366785"/>
                            <a:pt x="0" y="1221740"/>
                          </a:cubicBezTo>
                          <a:cubicBezTo>
                            <a:pt x="-23093" y="1111149"/>
                            <a:pt x="91797" y="931813"/>
                            <a:pt x="0" y="819852"/>
                          </a:cubicBezTo>
                          <a:cubicBezTo>
                            <a:pt x="-71619" y="704739"/>
                            <a:pt x="8545" y="521102"/>
                            <a:pt x="0" y="434038"/>
                          </a:cubicBezTo>
                          <a:cubicBezTo>
                            <a:pt x="-29129" y="335981"/>
                            <a:pt x="-4895" y="87635"/>
                            <a:pt x="0" y="0"/>
                          </a:cubicBezTo>
                          <a:close/>
                        </a:path>
                        <a:path w="3811153" h="1607553" fill="none" stroke="0" extrusionOk="0">
                          <a:moveTo>
                            <a:pt x="0" y="0"/>
                          </a:moveTo>
                          <a:cubicBezTo>
                            <a:pt x="158559" y="-44379"/>
                            <a:pt x="580873" y="6744"/>
                            <a:pt x="800341" y="0"/>
                          </a:cubicBezTo>
                          <a:cubicBezTo>
                            <a:pt x="990298" y="-20026"/>
                            <a:pt x="1411523" y="-17785"/>
                            <a:pt x="1562572" y="0"/>
                          </a:cubicBezTo>
                          <a:cubicBezTo>
                            <a:pt x="1801046" y="-25793"/>
                            <a:pt x="1989817" y="46245"/>
                            <a:pt x="2401026" y="0"/>
                          </a:cubicBezTo>
                          <a:cubicBezTo>
                            <a:pt x="2815698" y="-67293"/>
                            <a:pt x="2874159" y="43820"/>
                            <a:pt x="3087033" y="0"/>
                          </a:cubicBezTo>
                          <a:cubicBezTo>
                            <a:pt x="3258780" y="-51681"/>
                            <a:pt x="3617346" y="43391"/>
                            <a:pt x="3811153" y="0"/>
                          </a:cubicBezTo>
                          <a:cubicBezTo>
                            <a:pt x="3834318" y="190459"/>
                            <a:pt x="3800350" y="280238"/>
                            <a:pt x="3811153" y="385812"/>
                          </a:cubicBezTo>
                          <a:cubicBezTo>
                            <a:pt x="3836826" y="475682"/>
                            <a:pt x="3737453" y="693339"/>
                            <a:pt x="3811153" y="803776"/>
                          </a:cubicBezTo>
                          <a:cubicBezTo>
                            <a:pt x="3869842" y="887240"/>
                            <a:pt x="3745231" y="1070228"/>
                            <a:pt x="3811153" y="1205664"/>
                          </a:cubicBezTo>
                          <a:cubicBezTo>
                            <a:pt x="3879189" y="1348817"/>
                            <a:pt x="3782223" y="1505497"/>
                            <a:pt x="3811153" y="1607553"/>
                          </a:cubicBezTo>
                          <a:cubicBezTo>
                            <a:pt x="3625122" y="1575690"/>
                            <a:pt x="3270319" y="1607319"/>
                            <a:pt x="2972699" y="1607553"/>
                          </a:cubicBezTo>
                          <a:cubicBezTo>
                            <a:pt x="2584392" y="1668354"/>
                            <a:pt x="2464898" y="1568927"/>
                            <a:pt x="2286692" y="1607553"/>
                          </a:cubicBezTo>
                          <a:cubicBezTo>
                            <a:pt x="2090632" y="1575827"/>
                            <a:pt x="1719780" y="1544708"/>
                            <a:pt x="1486350" y="1607553"/>
                          </a:cubicBezTo>
                          <a:cubicBezTo>
                            <a:pt x="1280475" y="1773584"/>
                            <a:pt x="379469" y="1637334"/>
                            <a:pt x="0" y="1607553"/>
                          </a:cubicBezTo>
                          <a:cubicBezTo>
                            <a:pt x="-25845" y="1504084"/>
                            <a:pt x="43857" y="1353478"/>
                            <a:pt x="0" y="1173514"/>
                          </a:cubicBezTo>
                          <a:cubicBezTo>
                            <a:pt x="-24149" y="979788"/>
                            <a:pt x="-6476" y="895164"/>
                            <a:pt x="0" y="739474"/>
                          </a:cubicBezTo>
                          <a:cubicBezTo>
                            <a:pt x="-19535" y="606484"/>
                            <a:pt x="-10037" y="571369"/>
                            <a:pt x="0" y="385812"/>
                          </a:cubicBezTo>
                          <a:cubicBezTo>
                            <a:pt x="-6667" y="214216"/>
                            <a:pt x="3271" y="172804"/>
                            <a:pt x="0" y="0"/>
                          </a:cubicBezTo>
                          <a:close/>
                        </a:path>
                      </a:pathLst>
                    </a:custGeom>
                    <ask:type>
                      <ask:lineSketchScribble/>
                    </ask:type>
                  </ask:lineSketchStyleProps>
                </a:ext>
              </a:extLst>
            </a:ln>
            <a:effectLst/>
          </p:spPr>
          <p:style>
            <a:lnRef idx="2">
              <a:schemeClr val="dk1"/>
            </a:lnRef>
            <a:fillRef idx="1">
              <a:schemeClr val="lt1"/>
            </a:fillRef>
            <a:effectRef idx="0">
              <a:schemeClr val="dk1"/>
            </a:effectRef>
            <a:fontRef idx="minor">
              <a:schemeClr val="dk1"/>
            </a:fontRef>
          </p:style>
          <p:txBody>
            <a:bodyPr rtlCol="0" anchor="ct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nSpc>
                  <a:spcPct val="107000"/>
                </a:lnSpc>
                <a:spcAft>
                  <a:spcPts val="800"/>
                </a:spcAft>
              </a:pPr>
              <a:endPar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9">
              <a:extLst>
                <a:ext uri="{FF2B5EF4-FFF2-40B4-BE49-F238E27FC236}">
                  <a16:creationId xmlns:a16="http://schemas.microsoft.com/office/drawing/2014/main" id="{D80D6B52-BCF2-7463-E375-24F5B25C053B}"/>
                </a:ext>
              </a:extLst>
            </p:cNvPr>
            <p:cNvSpPr/>
            <p:nvPr/>
          </p:nvSpPr>
          <p:spPr>
            <a:xfrm>
              <a:off x="129073" y="547435"/>
              <a:ext cx="3218134" cy="2160631"/>
            </a:xfrm>
            <a:custGeom>
              <a:avLst/>
              <a:gdLst>
                <a:gd name="csX0" fmla="*/ 0 w 3218134"/>
                <a:gd name="csY0" fmla="*/ 0 h 2160631"/>
                <a:gd name="csX1" fmla="*/ 439811 w 3218134"/>
                <a:gd name="csY1" fmla="*/ 0 h 2160631"/>
                <a:gd name="csX2" fmla="*/ 976166 w 3218134"/>
                <a:gd name="csY2" fmla="*/ 0 h 2160631"/>
                <a:gd name="csX3" fmla="*/ 1415978 w 3218134"/>
                <a:gd name="csY3" fmla="*/ 0 h 2160631"/>
                <a:gd name="csX4" fmla="*/ 1887971 w 3218134"/>
                <a:gd name="csY4" fmla="*/ 0 h 2160631"/>
                <a:gd name="csX5" fmla="*/ 2392145 w 3218134"/>
                <a:gd name="csY5" fmla="*/ 0 h 2160631"/>
                <a:gd name="csX6" fmla="*/ 3218134 w 3218134"/>
                <a:gd name="csY6" fmla="*/ 0 h 2160631"/>
                <a:gd name="csX7" fmla="*/ 3218134 w 3218134"/>
                <a:gd name="csY7" fmla="*/ 518550 h 2160631"/>
                <a:gd name="csX8" fmla="*/ 3218134 w 3218134"/>
                <a:gd name="csY8" fmla="*/ 993890 h 2160631"/>
                <a:gd name="csX9" fmla="*/ 3218134 w 3218134"/>
                <a:gd name="csY9" fmla="*/ 1469228 h 2160631"/>
                <a:gd name="csX10" fmla="*/ 3218134 w 3218134"/>
                <a:gd name="csY10" fmla="*/ 2160631 h 2160631"/>
                <a:gd name="csX11" fmla="*/ 2778321 w 3218134"/>
                <a:gd name="csY11" fmla="*/ 2160631 h 2160631"/>
                <a:gd name="csX12" fmla="*/ 2209784 w 3218134"/>
                <a:gd name="csY12" fmla="*/ 2160631 h 2160631"/>
                <a:gd name="csX13" fmla="*/ 1769973 w 3218134"/>
                <a:gd name="csY13" fmla="*/ 2160631 h 2160631"/>
                <a:gd name="csX14" fmla="*/ 1265798 w 3218134"/>
                <a:gd name="csY14" fmla="*/ 2160631 h 2160631"/>
                <a:gd name="csX15" fmla="*/ 697261 w 3218134"/>
                <a:gd name="csY15" fmla="*/ 2160631 h 2160631"/>
                <a:gd name="csX16" fmla="*/ 0 w 3218134"/>
                <a:gd name="csY16" fmla="*/ 2160631 h 2160631"/>
                <a:gd name="csX17" fmla="*/ 0 w 3218134"/>
                <a:gd name="csY17" fmla="*/ 1685291 h 2160631"/>
                <a:gd name="csX18" fmla="*/ 0 w 3218134"/>
                <a:gd name="csY18" fmla="*/ 1209953 h 2160631"/>
                <a:gd name="csX19" fmla="*/ 0 w 3218134"/>
                <a:gd name="csY19" fmla="*/ 713007 h 2160631"/>
                <a:gd name="csX20" fmla="*/ 0 w 3218134"/>
                <a:gd name="csY20" fmla="*/ 0 h 2160631"/>
                <a:gd name="csX0" fmla="*/ 0 w 3218134"/>
                <a:gd name="csY0" fmla="*/ 0 h 2160631"/>
                <a:gd name="csX1" fmla="*/ 471992 w 3218134"/>
                <a:gd name="csY1" fmla="*/ 0 h 2160631"/>
                <a:gd name="csX2" fmla="*/ 911804 w 3218134"/>
                <a:gd name="csY2" fmla="*/ 0 h 2160631"/>
                <a:gd name="csX3" fmla="*/ 1415978 w 3218134"/>
                <a:gd name="csY3" fmla="*/ 0 h 2160631"/>
                <a:gd name="csX4" fmla="*/ 2016696 w 3218134"/>
                <a:gd name="csY4" fmla="*/ 0 h 2160631"/>
                <a:gd name="csX5" fmla="*/ 2585233 w 3218134"/>
                <a:gd name="csY5" fmla="*/ 0 h 2160631"/>
                <a:gd name="csX6" fmla="*/ 3218134 w 3218134"/>
                <a:gd name="csY6" fmla="*/ 0 h 2160631"/>
                <a:gd name="csX7" fmla="*/ 3218134 w 3218134"/>
                <a:gd name="csY7" fmla="*/ 496944 h 2160631"/>
                <a:gd name="csX8" fmla="*/ 3218134 w 3218134"/>
                <a:gd name="csY8" fmla="*/ 1015496 h 2160631"/>
                <a:gd name="csX9" fmla="*/ 3218134 w 3218134"/>
                <a:gd name="csY9" fmla="*/ 1490835 h 2160631"/>
                <a:gd name="csX10" fmla="*/ 3218134 w 3218134"/>
                <a:gd name="csY10" fmla="*/ 2160631 h 2160631"/>
                <a:gd name="csX11" fmla="*/ 2649596 w 3218134"/>
                <a:gd name="csY11" fmla="*/ 2160631 h 2160631"/>
                <a:gd name="csX12" fmla="*/ 2209784 w 3218134"/>
                <a:gd name="csY12" fmla="*/ 2160631 h 2160631"/>
                <a:gd name="csX13" fmla="*/ 1737791 w 3218134"/>
                <a:gd name="csY13" fmla="*/ 2160631 h 2160631"/>
                <a:gd name="csX14" fmla="*/ 1169254 w 3218134"/>
                <a:gd name="csY14" fmla="*/ 2160631 h 2160631"/>
                <a:gd name="csX15" fmla="*/ 665080 w 3218134"/>
                <a:gd name="csY15" fmla="*/ 2160631 h 2160631"/>
                <a:gd name="csX16" fmla="*/ 0 w 3218134"/>
                <a:gd name="csY16" fmla="*/ 2160631 h 2160631"/>
                <a:gd name="csX17" fmla="*/ 0 w 3218134"/>
                <a:gd name="csY17" fmla="*/ 1598866 h 2160631"/>
                <a:gd name="csX18" fmla="*/ 0 w 3218134"/>
                <a:gd name="csY18" fmla="*/ 1037102 h 2160631"/>
                <a:gd name="csX19" fmla="*/ 0 w 3218134"/>
                <a:gd name="csY19" fmla="*/ 540157 h 2160631"/>
                <a:gd name="csX20" fmla="*/ 0 w 3218134"/>
                <a:gd name="csY20" fmla="*/ 0 h 2160631"/>
                <a:gd name="csX0" fmla="*/ 0 w 3218134"/>
                <a:gd name="csY0" fmla="*/ 0 h 2160631"/>
                <a:gd name="csX1" fmla="*/ 439811 w 3218134"/>
                <a:gd name="csY1" fmla="*/ 0 h 2160631"/>
                <a:gd name="csX2" fmla="*/ 976166 w 3218134"/>
                <a:gd name="csY2" fmla="*/ 0 h 2160631"/>
                <a:gd name="csX3" fmla="*/ 1415978 w 3218134"/>
                <a:gd name="csY3" fmla="*/ 0 h 2160631"/>
                <a:gd name="csX4" fmla="*/ 1887971 w 3218134"/>
                <a:gd name="csY4" fmla="*/ 0 h 2160631"/>
                <a:gd name="csX5" fmla="*/ 2392145 w 3218134"/>
                <a:gd name="csY5" fmla="*/ 0 h 2160631"/>
                <a:gd name="csX6" fmla="*/ 3218134 w 3218134"/>
                <a:gd name="csY6" fmla="*/ 0 h 2160631"/>
                <a:gd name="csX7" fmla="*/ 3218134 w 3218134"/>
                <a:gd name="csY7" fmla="*/ 518550 h 2160631"/>
                <a:gd name="csX8" fmla="*/ 3218134 w 3218134"/>
                <a:gd name="csY8" fmla="*/ 993890 h 2160631"/>
                <a:gd name="csX9" fmla="*/ 3218134 w 3218134"/>
                <a:gd name="csY9" fmla="*/ 1469228 h 2160631"/>
                <a:gd name="csX10" fmla="*/ 3218134 w 3218134"/>
                <a:gd name="csY10" fmla="*/ 2160631 h 2160631"/>
                <a:gd name="csX11" fmla="*/ 2778321 w 3218134"/>
                <a:gd name="csY11" fmla="*/ 2160631 h 2160631"/>
                <a:gd name="csX12" fmla="*/ 2209784 w 3218134"/>
                <a:gd name="csY12" fmla="*/ 2160631 h 2160631"/>
                <a:gd name="csX13" fmla="*/ 1769973 w 3218134"/>
                <a:gd name="csY13" fmla="*/ 2160631 h 2160631"/>
                <a:gd name="csX14" fmla="*/ 1265798 w 3218134"/>
                <a:gd name="csY14" fmla="*/ 2160631 h 2160631"/>
                <a:gd name="csX15" fmla="*/ 697261 w 3218134"/>
                <a:gd name="csY15" fmla="*/ 2160631 h 2160631"/>
                <a:gd name="csX16" fmla="*/ 0 w 3218134"/>
                <a:gd name="csY16" fmla="*/ 2160631 h 2160631"/>
                <a:gd name="csX17" fmla="*/ 0 w 3218134"/>
                <a:gd name="csY17" fmla="*/ 1685291 h 2160631"/>
                <a:gd name="csX18" fmla="*/ 0 w 3218134"/>
                <a:gd name="csY18" fmla="*/ 1209953 h 2160631"/>
                <a:gd name="csX19" fmla="*/ 0 w 3218134"/>
                <a:gd name="csY19" fmla="*/ 713007 h 2160631"/>
                <a:gd name="csX20" fmla="*/ 0 w 3218134"/>
                <a:gd name="csY20" fmla="*/ 0 h 21606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3218134" h="2160631" fill="none" extrusionOk="0">
                  <a:moveTo>
                    <a:pt x="0" y="0"/>
                  </a:moveTo>
                  <a:cubicBezTo>
                    <a:pt x="101006" y="-26348"/>
                    <a:pt x="332460" y="27858"/>
                    <a:pt x="439811" y="0"/>
                  </a:cubicBezTo>
                  <a:cubicBezTo>
                    <a:pt x="619990" y="-2299"/>
                    <a:pt x="727428" y="75853"/>
                    <a:pt x="976166" y="0"/>
                  </a:cubicBezTo>
                  <a:cubicBezTo>
                    <a:pt x="1194101" y="-46949"/>
                    <a:pt x="1212609" y="-717"/>
                    <a:pt x="1415978" y="0"/>
                  </a:cubicBezTo>
                  <a:cubicBezTo>
                    <a:pt x="1604199" y="-3129"/>
                    <a:pt x="1713474" y="30343"/>
                    <a:pt x="1887971" y="0"/>
                  </a:cubicBezTo>
                  <a:cubicBezTo>
                    <a:pt x="2111974" y="-3430"/>
                    <a:pt x="2213877" y="1939"/>
                    <a:pt x="2392145" y="0"/>
                  </a:cubicBezTo>
                  <a:cubicBezTo>
                    <a:pt x="2505534" y="70577"/>
                    <a:pt x="2869925" y="90009"/>
                    <a:pt x="3218134" y="0"/>
                  </a:cubicBezTo>
                  <a:cubicBezTo>
                    <a:pt x="3258753" y="214154"/>
                    <a:pt x="3195024" y="414409"/>
                    <a:pt x="3218134" y="518550"/>
                  </a:cubicBezTo>
                  <a:cubicBezTo>
                    <a:pt x="3278944" y="658303"/>
                    <a:pt x="3200309" y="777405"/>
                    <a:pt x="3218134" y="993890"/>
                  </a:cubicBezTo>
                  <a:cubicBezTo>
                    <a:pt x="3241096" y="1220025"/>
                    <a:pt x="3151234" y="1318082"/>
                    <a:pt x="3218134" y="1469228"/>
                  </a:cubicBezTo>
                  <a:cubicBezTo>
                    <a:pt x="3257877" y="1563135"/>
                    <a:pt x="3146709" y="1979479"/>
                    <a:pt x="3218134" y="2160631"/>
                  </a:cubicBezTo>
                  <a:cubicBezTo>
                    <a:pt x="3081967" y="2222866"/>
                    <a:pt x="2902721" y="2106978"/>
                    <a:pt x="2778321" y="2160631"/>
                  </a:cubicBezTo>
                  <a:cubicBezTo>
                    <a:pt x="2688001" y="2297507"/>
                    <a:pt x="2476472" y="2137846"/>
                    <a:pt x="2209784" y="2160631"/>
                  </a:cubicBezTo>
                  <a:cubicBezTo>
                    <a:pt x="2028351" y="2172349"/>
                    <a:pt x="1905556" y="2135605"/>
                    <a:pt x="1769973" y="2160631"/>
                  </a:cubicBezTo>
                  <a:cubicBezTo>
                    <a:pt x="1630107" y="2154354"/>
                    <a:pt x="1454466" y="2191441"/>
                    <a:pt x="1265798" y="2160631"/>
                  </a:cubicBezTo>
                  <a:cubicBezTo>
                    <a:pt x="1089510" y="2177094"/>
                    <a:pt x="934673" y="2041094"/>
                    <a:pt x="697261" y="2160631"/>
                  </a:cubicBezTo>
                  <a:cubicBezTo>
                    <a:pt x="524426" y="2137629"/>
                    <a:pt x="149433" y="2202062"/>
                    <a:pt x="0" y="2160631"/>
                  </a:cubicBezTo>
                  <a:cubicBezTo>
                    <a:pt x="17976" y="1979180"/>
                    <a:pt x="34468" y="1807411"/>
                    <a:pt x="0" y="1685291"/>
                  </a:cubicBezTo>
                  <a:cubicBezTo>
                    <a:pt x="-40217" y="1558605"/>
                    <a:pt x="18461" y="1343073"/>
                    <a:pt x="0" y="1209953"/>
                  </a:cubicBezTo>
                  <a:cubicBezTo>
                    <a:pt x="-45605" y="1064240"/>
                    <a:pt x="10937" y="950375"/>
                    <a:pt x="0" y="713007"/>
                  </a:cubicBezTo>
                  <a:cubicBezTo>
                    <a:pt x="-26649" y="474730"/>
                    <a:pt x="99372" y="383704"/>
                    <a:pt x="0" y="0"/>
                  </a:cubicBezTo>
                  <a:close/>
                </a:path>
                <a:path w="3218134" h="2160631" stroke="0" extrusionOk="0">
                  <a:moveTo>
                    <a:pt x="0" y="0"/>
                  </a:moveTo>
                  <a:cubicBezTo>
                    <a:pt x="259464" y="-35826"/>
                    <a:pt x="349691" y="20179"/>
                    <a:pt x="471992" y="0"/>
                  </a:cubicBezTo>
                  <a:cubicBezTo>
                    <a:pt x="668303" y="13007"/>
                    <a:pt x="753491" y="22329"/>
                    <a:pt x="911804" y="0"/>
                  </a:cubicBezTo>
                  <a:cubicBezTo>
                    <a:pt x="1077524" y="-29184"/>
                    <a:pt x="1190392" y="56115"/>
                    <a:pt x="1415978" y="0"/>
                  </a:cubicBezTo>
                  <a:cubicBezTo>
                    <a:pt x="1644816" y="-15423"/>
                    <a:pt x="1806180" y="39549"/>
                    <a:pt x="2016696" y="0"/>
                  </a:cubicBezTo>
                  <a:cubicBezTo>
                    <a:pt x="2207942" y="-12408"/>
                    <a:pt x="2491163" y="13427"/>
                    <a:pt x="2585233" y="0"/>
                  </a:cubicBezTo>
                  <a:cubicBezTo>
                    <a:pt x="2633007" y="-17164"/>
                    <a:pt x="2983761" y="6211"/>
                    <a:pt x="3218134" y="0"/>
                  </a:cubicBezTo>
                  <a:cubicBezTo>
                    <a:pt x="3264729" y="149996"/>
                    <a:pt x="3201984" y="409318"/>
                    <a:pt x="3218134" y="496944"/>
                  </a:cubicBezTo>
                  <a:cubicBezTo>
                    <a:pt x="3225466" y="524870"/>
                    <a:pt x="3212814" y="812870"/>
                    <a:pt x="3218134" y="1015496"/>
                  </a:cubicBezTo>
                  <a:cubicBezTo>
                    <a:pt x="3236296" y="1192705"/>
                    <a:pt x="3192753" y="1259665"/>
                    <a:pt x="3218134" y="1490835"/>
                  </a:cubicBezTo>
                  <a:cubicBezTo>
                    <a:pt x="3225599" y="1697448"/>
                    <a:pt x="3178122" y="2035484"/>
                    <a:pt x="3218134" y="2160631"/>
                  </a:cubicBezTo>
                  <a:cubicBezTo>
                    <a:pt x="2971813" y="2155667"/>
                    <a:pt x="2941274" y="2108620"/>
                    <a:pt x="2649596" y="2160631"/>
                  </a:cubicBezTo>
                  <a:cubicBezTo>
                    <a:pt x="2361318" y="2249967"/>
                    <a:pt x="2374578" y="2137184"/>
                    <a:pt x="2209784" y="2160631"/>
                  </a:cubicBezTo>
                  <a:cubicBezTo>
                    <a:pt x="2074149" y="2208983"/>
                    <a:pt x="1848018" y="2143604"/>
                    <a:pt x="1737791" y="2160631"/>
                  </a:cubicBezTo>
                  <a:cubicBezTo>
                    <a:pt x="1642410" y="2166097"/>
                    <a:pt x="1275817" y="2146632"/>
                    <a:pt x="1169254" y="2160631"/>
                  </a:cubicBezTo>
                  <a:cubicBezTo>
                    <a:pt x="1121421" y="2179581"/>
                    <a:pt x="902683" y="2077376"/>
                    <a:pt x="665080" y="2160631"/>
                  </a:cubicBezTo>
                  <a:cubicBezTo>
                    <a:pt x="454747" y="2204824"/>
                    <a:pt x="251754" y="2151758"/>
                    <a:pt x="0" y="2160631"/>
                  </a:cubicBezTo>
                  <a:cubicBezTo>
                    <a:pt x="-46579" y="2013010"/>
                    <a:pt x="4425" y="1831047"/>
                    <a:pt x="0" y="1598866"/>
                  </a:cubicBezTo>
                  <a:cubicBezTo>
                    <a:pt x="-20024" y="1338760"/>
                    <a:pt x="68161" y="1126079"/>
                    <a:pt x="0" y="1037102"/>
                  </a:cubicBezTo>
                  <a:cubicBezTo>
                    <a:pt x="-100931" y="876567"/>
                    <a:pt x="-20682" y="731893"/>
                    <a:pt x="0" y="540157"/>
                  </a:cubicBezTo>
                  <a:cubicBezTo>
                    <a:pt x="824" y="356851"/>
                    <a:pt x="52501" y="147700"/>
                    <a:pt x="0" y="0"/>
                  </a:cubicBezTo>
                  <a:close/>
                </a:path>
                <a:path w="3218134" h="2160631" fill="none" stroke="0" extrusionOk="0">
                  <a:moveTo>
                    <a:pt x="0" y="0"/>
                  </a:moveTo>
                  <a:cubicBezTo>
                    <a:pt x="95292" y="18371"/>
                    <a:pt x="354482" y="29451"/>
                    <a:pt x="439811" y="0"/>
                  </a:cubicBezTo>
                  <a:cubicBezTo>
                    <a:pt x="595572" y="-86495"/>
                    <a:pt x="772544" y="-44686"/>
                    <a:pt x="976166" y="0"/>
                  </a:cubicBezTo>
                  <a:cubicBezTo>
                    <a:pt x="1198041" y="-46099"/>
                    <a:pt x="1228150" y="15925"/>
                    <a:pt x="1415978" y="0"/>
                  </a:cubicBezTo>
                  <a:cubicBezTo>
                    <a:pt x="1574239" y="2276"/>
                    <a:pt x="1673704" y="47158"/>
                    <a:pt x="1887971" y="0"/>
                  </a:cubicBezTo>
                  <a:cubicBezTo>
                    <a:pt x="2086364" y="-34479"/>
                    <a:pt x="2230555" y="56857"/>
                    <a:pt x="2392145" y="0"/>
                  </a:cubicBezTo>
                  <a:cubicBezTo>
                    <a:pt x="2517609" y="37167"/>
                    <a:pt x="2878341" y="109302"/>
                    <a:pt x="3218134" y="0"/>
                  </a:cubicBezTo>
                  <a:cubicBezTo>
                    <a:pt x="3274913" y="200947"/>
                    <a:pt x="3187640" y="380472"/>
                    <a:pt x="3218134" y="518550"/>
                  </a:cubicBezTo>
                  <a:cubicBezTo>
                    <a:pt x="3297152" y="655187"/>
                    <a:pt x="3178576" y="759247"/>
                    <a:pt x="3218134" y="993890"/>
                  </a:cubicBezTo>
                  <a:cubicBezTo>
                    <a:pt x="3243848" y="1244039"/>
                    <a:pt x="3147566" y="1308086"/>
                    <a:pt x="3218134" y="1469228"/>
                  </a:cubicBezTo>
                  <a:cubicBezTo>
                    <a:pt x="3279418" y="1562445"/>
                    <a:pt x="3165136" y="1951665"/>
                    <a:pt x="3218134" y="2160631"/>
                  </a:cubicBezTo>
                  <a:cubicBezTo>
                    <a:pt x="3085922" y="2220609"/>
                    <a:pt x="2929992" y="2123210"/>
                    <a:pt x="2778321" y="2160631"/>
                  </a:cubicBezTo>
                  <a:cubicBezTo>
                    <a:pt x="2665065" y="2278831"/>
                    <a:pt x="2455489" y="2177400"/>
                    <a:pt x="2209784" y="2160631"/>
                  </a:cubicBezTo>
                  <a:cubicBezTo>
                    <a:pt x="2039314" y="2190425"/>
                    <a:pt x="1872365" y="2153197"/>
                    <a:pt x="1769973" y="2160631"/>
                  </a:cubicBezTo>
                  <a:cubicBezTo>
                    <a:pt x="1675806" y="2156177"/>
                    <a:pt x="1451949" y="2182111"/>
                    <a:pt x="1265798" y="2160631"/>
                  </a:cubicBezTo>
                  <a:cubicBezTo>
                    <a:pt x="1080929" y="2175398"/>
                    <a:pt x="864146" y="2143838"/>
                    <a:pt x="697261" y="2160631"/>
                  </a:cubicBezTo>
                  <a:cubicBezTo>
                    <a:pt x="543006" y="2153270"/>
                    <a:pt x="184466" y="2159277"/>
                    <a:pt x="0" y="2160631"/>
                  </a:cubicBezTo>
                  <a:cubicBezTo>
                    <a:pt x="8760" y="1984335"/>
                    <a:pt x="27277" y="1786835"/>
                    <a:pt x="0" y="1685291"/>
                  </a:cubicBezTo>
                  <a:cubicBezTo>
                    <a:pt x="-51879" y="1548092"/>
                    <a:pt x="21470" y="1289079"/>
                    <a:pt x="0" y="1209953"/>
                  </a:cubicBezTo>
                  <a:cubicBezTo>
                    <a:pt x="-30445" y="1072824"/>
                    <a:pt x="29934" y="980817"/>
                    <a:pt x="0" y="713007"/>
                  </a:cubicBezTo>
                  <a:cubicBezTo>
                    <a:pt x="-42046" y="482590"/>
                    <a:pt x="151361" y="347700"/>
                    <a:pt x="0" y="0"/>
                  </a:cubicBezTo>
                  <a:close/>
                </a:path>
              </a:pathLst>
            </a:custGeom>
            <a:noFill/>
            <a:ln w="38100" cap="flat" cmpd="sng" algn="ctr">
              <a:solidFill>
                <a:schemeClr val="accent4"/>
              </a:solidFill>
              <a:prstDash val="solid"/>
              <a:miter lim="800000"/>
              <a:extLst>
                <a:ext uri="{C807C97D-BFC1-408E-A445-0C87EB9F89A2}">
                  <ask:lineSketchStyleProps xmlns:ask="http://schemas.microsoft.com/office/drawing/2018/sketchyshapes" sd="3160229619">
                    <a:custGeom>
                      <a:avLst/>
                      <a:gdLst>
                        <a:gd name="connsiteX0" fmla="*/ 0 w 4356229"/>
                        <a:gd name="connsiteY0" fmla="*/ 0 h 1890420"/>
                        <a:gd name="connsiteX1" fmla="*/ 595351 w 4356229"/>
                        <a:gd name="connsiteY1" fmla="*/ 0 h 1890420"/>
                        <a:gd name="connsiteX2" fmla="*/ 1321389 w 4356229"/>
                        <a:gd name="connsiteY2" fmla="*/ 0 h 1890420"/>
                        <a:gd name="connsiteX3" fmla="*/ 1916740 w 4356229"/>
                        <a:gd name="connsiteY3" fmla="*/ 0 h 1890420"/>
                        <a:gd name="connsiteX4" fmla="*/ 2555654 w 4356229"/>
                        <a:gd name="connsiteY4" fmla="*/ 0 h 1890420"/>
                        <a:gd name="connsiteX5" fmla="*/ 3238129 w 4356229"/>
                        <a:gd name="connsiteY5" fmla="*/ 0 h 1890420"/>
                        <a:gd name="connsiteX6" fmla="*/ 4356229 w 4356229"/>
                        <a:gd name="connsiteY6" fmla="*/ 0 h 1890420"/>
                        <a:gd name="connsiteX7" fmla="*/ 4356229 w 4356229"/>
                        <a:gd name="connsiteY7" fmla="*/ 453700 h 1890420"/>
                        <a:gd name="connsiteX8" fmla="*/ 4356229 w 4356229"/>
                        <a:gd name="connsiteY8" fmla="*/ 869593 h 1890420"/>
                        <a:gd name="connsiteX9" fmla="*/ 4356229 w 4356229"/>
                        <a:gd name="connsiteY9" fmla="*/ 1285485 h 1890420"/>
                        <a:gd name="connsiteX10" fmla="*/ 4356229 w 4356229"/>
                        <a:gd name="connsiteY10" fmla="*/ 1890420 h 1890420"/>
                        <a:gd name="connsiteX11" fmla="*/ 3760877 w 4356229"/>
                        <a:gd name="connsiteY11" fmla="*/ 1890420 h 1890420"/>
                        <a:gd name="connsiteX12" fmla="*/ 2991276 w 4356229"/>
                        <a:gd name="connsiteY12" fmla="*/ 1890420 h 1890420"/>
                        <a:gd name="connsiteX13" fmla="*/ 2395926 w 4356229"/>
                        <a:gd name="connsiteY13" fmla="*/ 1890420 h 1890420"/>
                        <a:gd name="connsiteX14" fmla="*/ 1713449 w 4356229"/>
                        <a:gd name="connsiteY14" fmla="*/ 1890420 h 1890420"/>
                        <a:gd name="connsiteX15" fmla="*/ 943849 w 4356229"/>
                        <a:gd name="connsiteY15" fmla="*/ 1890420 h 1890420"/>
                        <a:gd name="connsiteX16" fmla="*/ 0 w 4356229"/>
                        <a:gd name="connsiteY16" fmla="*/ 1890420 h 1890420"/>
                        <a:gd name="connsiteX17" fmla="*/ 0 w 4356229"/>
                        <a:gd name="connsiteY17" fmla="*/ 1474527 h 1890420"/>
                        <a:gd name="connsiteX18" fmla="*/ 0 w 4356229"/>
                        <a:gd name="connsiteY18" fmla="*/ 1058635 h 1890420"/>
                        <a:gd name="connsiteX19" fmla="*/ 0 w 4356229"/>
                        <a:gd name="connsiteY19" fmla="*/ 623838 h 1890420"/>
                        <a:gd name="connsiteX20" fmla="*/ 0 w 4356229"/>
                        <a:gd name="connsiteY20" fmla="*/ 0 h 1890420"/>
                        <a:gd name="connsiteX0" fmla="*/ 0 w 4356229"/>
                        <a:gd name="connsiteY0" fmla="*/ 0 h 1890420"/>
                        <a:gd name="connsiteX1" fmla="*/ 638913 w 4356229"/>
                        <a:gd name="connsiteY1" fmla="*/ 0 h 1890420"/>
                        <a:gd name="connsiteX2" fmla="*/ 1234265 w 4356229"/>
                        <a:gd name="connsiteY2" fmla="*/ 0 h 1890420"/>
                        <a:gd name="connsiteX3" fmla="*/ 1916740 w 4356229"/>
                        <a:gd name="connsiteY3" fmla="*/ 0 h 1890420"/>
                        <a:gd name="connsiteX4" fmla="*/ 2729903 w 4356229"/>
                        <a:gd name="connsiteY4" fmla="*/ 0 h 1890420"/>
                        <a:gd name="connsiteX5" fmla="*/ 3499503 w 4356229"/>
                        <a:gd name="connsiteY5" fmla="*/ 0 h 1890420"/>
                        <a:gd name="connsiteX6" fmla="*/ 4356229 w 4356229"/>
                        <a:gd name="connsiteY6" fmla="*/ 0 h 1890420"/>
                        <a:gd name="connsiteX7" fmla="*/ 4356229 w 4356229"/>
                        <a:gd name="connsiteY7" fmla="*/ 434796 h 1890420"/>
                        <a:gd name="connsiteX8" fmla="*/ 4356229 w 4356229"/>
                        <a:gd name="connsiteY8" fmla="*/ 888497 h 1890420"/>
                        <a:gd name="connsiteX9" fmla="*/ 4356229 w 4356229"/>
                        <a:gd name="connsiteY9" fmla="*/ 1304390 h 1890420"/>
                        <a:gd name="connsiteX10" fmla="*/ 4356229 w 4356229"/>
                        <a:gd name="connsiteY10" fmla="*/ 1890420 h 1890420"/>
                        <a:gd name="connsiteX11" fmla="*/ 3586628 w 4356229"/>
                        <a:gd name="connsiteY11" fmla="*/ 1890420 h 1890420"/>
                        <a:gd name="connsiteX12" fmla="*/ 2991276 w 4356229"/>
                        <a:gd name="connsiteY12" fmla="*/ 1890420 h 1890420"/>
                        <a:gd name="connsiteX13" fmla="*/ 2352363 w 4356229"/>
                        <a:gd name="connsiteY13" fmla="*/ 1890420 h 1890420"/>
                        <a:gd name="connsiteX14" fmla="*/ 1582762 w 4356229"/>
                        <a:gd name="connsiteY14" fmla="*/ 1890420 h 1890420"/>
                        <a:gd name="connsiteX15" fmla="*/ 900287 w 4356229"/>
                        <a:gd name="connsiteY15" fmla="*/ 1890420 h 1890420"/>
                        <a:gd name="connsiteX16" fmla="*/ 0 w 4356229"/>
                        <a:gd name="connsiteY16" fmla="*/ 1890420 h 1890420"/>
                        <a:gd name="connsiteX17" fmla="*/ 0 w 4356229"/>
                        <a:gd name="connsiteY17" fmla="*/ 1398910 h 1890420"/>
                        <a:gd name="connsiteX18" fmla="*/ 0 w 4356229"/>
                        <a:gd name="connsiteY18" fmla="*/ 907401 h 1890420"/>
                        <a:gd name="connsiteX19" fmla="*/ 0 w 4356229"/>
                        <a:gd name="connsiteY19" fmla="*/ 472605 h 1890420"/>
                        <a:gd name="connsiteX20" fmla="*/ 0 w 4356229"/>
                        <a:gd name="connsiteY20" fmla="*/ 0 h 1890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356229" h="1890420" fill="none" extrusionOk="0">
                          <a:moveTo>
                            <a:pt x="0" y="0"/>
                          </a:moveTo>
                          <a:cubicBezTo>
                            <a:pt x="146047" y="-25248"/>
                            <a:pt x="446862" y="18207"/>
                            <a:pt x="595351" y="0"/>
                          </a:cubicBezTo>
                          <a:cubicBezTo>
                            <a:pt x="810350" y="21703"/>
                            <a:pt x="997296" y="83607"/>
                            <a:pt x="1321389" y="0"/>
                          </a:cubicBezTo>
                          <a:cubicBezTo>
                            <a:pt x="1603885" y="-43127"/>
                            <a:pt x="1651400" y="-10981"/>
                            <a:pt x="1916740" y="0"/>
                          </a:cubicBezTo>
                          <a:cubicBezTo>
                            <a:pt x="2179421" y="13622"/>
                            <a:pt x="2321309" y="20181"/>
                            <a:pt x="2555654" y="0"/>
                          </a:cubicBezTo>
                          <a:cubicBezTo>
                            <a:pt x="2805646" y="8573"/>
                            <a:pt x="2994394" y="-4300"/>
                            <a:pt x="3238129" y="0"/>
                          </a:cubicBezTo>
                          <a:cubicBezTo>
                            <a:pt x="3421148" y="13504"/>
                            <a:pt x="3819175" y="21709"/>
                            <a:pt x="4356229" y="0"/>
                          </a:cubicBezTo>
                          <a:cubicBezTo>
                            <a:pt x="4378825" y="186656"/>
                            <a:pt x="4289005" y="372944"/>
                            <a:pt x="4356229" y="453700"/>
                          </a:cubicBezTo>
                          <a:cubicBezTo>
                            <a:pt x="4413443" y="545561"/>
                            <a:pt x="4337255" y="667174"/>
                            <a:pt x="4356229" y="869593"/>
                          </a:cubicBezTo>
                          <a:cubicBezTo>
                            <a:pt x="4380498" y="1061349"/>
                            <a:pt x="4299494" y="1145792"/>
                            <a:pt x="4356229" y="1285485"/>
                          </a:cubicBezTo>
                          <a:cubicBezTo>
                            <a:pt x="4380558" y="1409775"/>
                            <a:pt x="4297340" y="1721434"/>
                            <a:pt x="4356229" y="1890420"/>
                          </a:cubicBezTo>
                          <a:cubicBezTo>
                            <a:pt x="4170602" y="1932830"/>
                            <a:pt x="3913490" y="1845024"/>
                            <a:pt x="3760877" y="1890420"/>
                          </a:cubicBezTo>
                          <a:cubicBezTo>
                            <a:pt x="3627734" y="2005024"/>
                            <a:pt x="3278247" y="1860299"/>
                            <a:pt x="2991276" y="1890420"/>
                          </a:cubicBezTo>
                          <a:cubicBezTo>
                            <a:pt x="2735712" y="1902852"/>
                            <a:pt x="2541970" y="1875555"/>
                            <a:pt x="2395926" y="1890420"/>
                          </a:cubicBezTo>
                          <a:cubicBezTo>
                            <a:pt x="2237651" y="1898964"/>
                            <a:pt x="1959800" y="1902345"/>
                            <a:pt x="1713449" y="1890420"/>
                          </a:cubicBezTo>
                          <a:cubicBezTo>
                            <a:pt x="1536129" y="1923144"/>
                            <a:pt x="1226428" y="1836872"/>
                            <a:pt x="943849" y="1890420"/>
                          </a:cubicBezTo>
                          <a:cubicBezTo>
                            <a:pt x="715174" y="1901961"/>
                            <a:pt x="238992" y="1906965"/>
                            <a:pt x="0" y="1890420"/>
                          </a:cubicBezTo>
                          <a:cubicBezTo>
                            <a:pt x="-283" y="1728814"/>
                            <a:pt x="20240" y="1588376"/>
                            <a:pt x="0" y="1474527"/>
                          </a:cubicBezTo>
                          <a:cubicBezTo>
                            <a:pt x="-42401" y="1365640"/>
                            <a:pt x="35014" y="1148697"/>
                            <a:pt x="0" y="1058635"/>
                          </a:cubicBezTo>
                          <a:cubicBezTo>
                            <a:pt x="-27544" y="962232"/>
                            <a:pt x="35304" y="830172"/>
                            <a:pt x="0" y="623838"/>
                          </a:cubicBezTo>
                          <a:cubicBezTo>
                            <a:pt x="-38251" y="410666"/>
                            <a:pt x="100466" y="341418"/>
                            <a:pt x="0" y="0"/>
                          </a:cubicBezTo>
                          <a:close/>
                        </a:path>
                        <a:path w="4356229" h="1890420" stroke="0" extrusionOk="0">
                          <a:moveTo>
                            <a:pt x="0" y="0"/>
                          </a:moveTo>
                          <a:cubicBezTo>
                            <a:pt x="323792" y="-19348"/>
                            <a:pt x="448101" y="12244"/>
                            <a:pt x="638913" y="0"/>
                          </a:cubicBezTo>
                          <a:cubicBezTo>
                            <a:pt x="874895" y="-529"/>
                            <a:pt x="1027532" y="13134"/>
                            <a:pt x="1234265" y="0"/>
                          </a:cubicBezTo>
                          <a:cubicBezTo>
                            <a:pt x="1470905" y="-24497"/>
                            <a:pt x="1638950" y="63249"/>
                            <a:pt x="1916740" y="0"/>
                          </a:cubicBezTo>
                          <a:cubicBezTo>
                            <a:pt x="2205379" y="-29198"/>
                            <a:pt x="2431024" y="5925"/>
                            <a:pt x="2729903" y="0"/>
                          </a:cubicBezTo>
                          <a:cubicBezTo>
                            <a:pt x="2974041" y="-24127"/>
                            <a:pt x="3370389" y="21593"/>
                            <a:pt x="3499503" y="0"/>
                          </a:cubicBezTo>
                          <a:cubicBezTo>
                            <a:pt x="3643612" y="-43489"/>
                            <a:pt x="4035510" y="12716"/>
                            <a:pt x="4356229" y="0"/>
                          </a:cubicBezTo>
                          <a:cubicBezTo>
                            <a:pt x="4412156" y="111280"/>
                            <a:pt x="4328910" y="346095"/>
                            <a:pt x="4356229" y="434796"/>
                          </a:cubicBezTo>
                          <a:cubicBezTo>
                            <a:pt x="4405264" y="487081"/>
                            <a:pt x="4300290" y="725962"/>
                            <a:pt x="4356229" y="888497"/>
                          </a:cubicBezTo>
                          <a:cubicBezTo>
                            <a:pt x="4381633" y="1044860"/>
                            <a:pt x="4335202" y="1098610"/>
                            <a:pt x="4356229" y="1304390"/>
                          </a:cubicBezTo>
                          <a:cubicBezTo>
                            <a:pt x="4375994" y="1490112"/>
                            <a:pt x="4285229" y="1745597"/>
                            <a:pt x="4356229" y="1890420"/>
                          </a:cubicBezTo>
                          <a:cubicBezTo>
                            <a:pt x="4025492" y="1884881"/>
                            <a:pt x="3983584" y="1847316"/>
                            <a:pt x="3586628" y="1890420"/>
                          </a:cubicBezTo>
                          <a:cubicBezTo>
                            <a:pt x="3190381" y="1955361"/>
                            <a:pt x="3187686" y="1874476"/>
                            <a:pt x="2991276" y="1890420"/>
                          </a:cubicBezTo>
                          <a:cubicBezTo>
                            <a:pt x="2813578" y="1948501"/>
                            <a:pt x="2489882" y="1873231"/>
                            <a:pt x="2352363" y="1890420"/>
                          </a:cubicBezTo>
                          <a:cubicBezTo>
                            <a:pt x="2232902" y="1897548"/>
                            <a:pt x="1725476" y="1868047"/>
                            <a:pt x="1582762" y="1890420"/>
                          </a:cubicBezTo>
                          <a:cubicBezTo>
                            <a:pt x="1462698" y="1914520"/>
                            <a:pt x="1168722" y="1855203"/>
                            <a:pt x="900287" y="1890420"/>
                          </a:cubicBezTo>
                          <a:cubicBezTo>
                            <a:pt x="595866" y="1923374"/>
                            <a:pt x="309566" y="1865329"/>
                            <a:pt x="0" y="1890420"/>
                          </a:cubicBezTo>
                          <a:cubicBezTo>
                            <a:pt x="-78534" y="1753153"/>
                            <a:pt x="1827" y="1613261"/>
                            <a:pt x="0" y="1398910"/>
                          </a:cubicBezTo>
                          <a:cubicBezTo>
                            <a:pt x="-4080" y="1162017"/>
                            <a:pt x="80845" y="989167"/>
                            <a:pt x="0" y="907401"/>
                          </a:cubicBezTo>
                          <a:cubicBezTo>
                            <a:pt x="-90115" y="769621"/>
                            <a:pt x="7684" y="634096"/>
                            <a:pt x="0" y="472605"/>
                          </a:cubicBezTo>
                          <a:cubicBezTo>
                            <a:pt x="-13016" y="332241"/>
                            <a:pt x="71573" y="120489"/>
                            <a:pt x="0" y="0"/>
                          </a:cubicBezTo>
                          <a:close/>
                        </a:path>
                        <a:path w="4356229" h="1890420" fill="none" stroke="0" extrusionOk="0">
                          <a:moveTo>
                            <a:pt x="0" y="0"/>
                          </a:moveTo>
                          <a:cubicBezTo>
                            <a:pt x="98231" y="-4966"/>
                            <a:pt x="444358" y="22510"/>
                            <a:pt x="595351" y="0"/>
                          </a:cubicBezTo>
                          <a:cubicBezTo>
                            <a:pt x="796691" y="-78220"/>
                            <a:pt x="1006586" y="-5947"/>
                            <a:pt x="1321389" y="0"/>
                          </a:cubicBezTo>
                          <a:cubicBezTo>
                            <a:pt x="1616884" y="-41027"/>
                            <a:pt x="1660416" y="13008"/>
                            <a:pt x="1916740" y="0"/>
                          </a:cubicBezTo>
                          <a:cubicBezTo>
                            <a:pt x="2163559" y="-9767"/>
                            <a:pt x="2309976" y="47275"/>
                            <a:pt x="2555654" y="0"/>
                          </a:cubicBezTo>
                          <a:cubicBezTo>
                            <a:pt x="2833794" y="-21251"/>
                            <a:pt x="3001823" y="61983"/>
                            <a:pt x="3238129" y="0"/>
                          </a:cubicBezTo>
                          <a:cubicBezTo>
                            <a:pt x="3473444" y="7138"/>
                            <a:pt x="3859795" y="89481"/>
                            <a:pt x="4356229" y="0"/>
                          </a:cubicBezTo>
                          <a:cubicBezTo>
                            <a:pt x="4415698" y="179400"/>
                            <a:pt x="4285382" y="337599"/>
                            <a:pt x="4356229" y="453700"/>
                          </a:cubicBezTo>
                          <a:cubicBezTo>
                            <a:pt x="4446688" y="592742"/>
                            <a:pt x="4327854" y="676164"/>
                            <a:pt x="4356229" y="869593"/>
                          </a:cubicBezTo>
                          <a:cubicBezTo>
                            <a:pt x="4393229" y="1082027"/>
                            <a:pt x="4289621" y="1148577"/>
                            <a:pt x="4356229" y="1285485"/>
                          </a:cubicBezTo>
                          <a:cubicBezTo>
                            <a:pt x="4422202" y="1389311"/>
                            <a:pt x="4278758" y="1682474"/>
                            <a:pt x="4356229" y="1890420"/>
                          </a:cubicBezTo>
                          <a:cubicBezTo>
                            <a:pt x="4188222" y="1967402"/>
                            <a:pt x="3926164" y="1846606"/>
                            <a:pt x="3760877" y="1890420"/>
                          </a:cubicBezTo>
                          <a:cubicBezTo>
                            <a:pt x="3657561" y="1970071"/>
                            <a:pt x="3300531" y="1881076"/>
                            <a:pt x="2991276" y="1890420"/>
                          </a:cubicBezTo>
                          <a:cubicBezTo>
                            <a:pt x="2755006" y="1905842"/>
                            <a:pt x="2528934" y="1865238"/>
                            <a:pt x="2395926" y="1890420"/>
                          </a:cubicBezTo>
                          <a:cubicBezTo>
                            <a:pt x="2257061" y="1900899"/>
                            <a:pt x="1974973" y="1898022"/>
                            <a:pt x="1713449" y="1890420"/>
                          </a:cubicBezTo>
                          <a:cubicBezTo>
                            <a:pt x="1430602" y="1916970"/>
                            <a:pt x="1187822" y="1875081"/>
                            <a:pt x="943849" y="1890420"/>
                          </a:cubicBezTo>
                          <a:cubicBezTo>
                            <a:pt x="703454" y="1890424"/>
                            <a:pt x="205564" y="1901490"/>
                            <a:pt x="0" y="1890420"/>
                          </a:cubicBezTo>
                          <a:cubicBezTo>
                            <a:pt x="-7984" y="1717843"/>
                            <a:pt x="34044" y="1592170"/>
                            <a:pt x="0" y="1474527"/>
                          </a:cubicBezTo>
                          <a:cubicBezTo>
                            <a:pt x="-37915" y="1345116"/>
                            <a:pt x="23163" y="1156908"/>
                            <a:pt x="0" y="1058635"/>
                          </a:cubicBezTo>
                          <a:cubicBezTo>
                            <a:pt x="-29243" y="954787"/>
                            <a:pt x="37306" y="828791"/>
                            <a:pt x="0" y="623838"/>
                          </a:cubicBezTo>
                          <a:cubicBezTo>
                            <a:pt x="-36133" y="439715"/>
                            <a:pt x="139659" y="279914"/>
                            <a:pt x="0" y="0"/>
                          </a:cubicBezTo>
                          <a:close/>
                        </a:path>
                      </a:pathLst>
                    </a:custGeom>
                    <ask:type>
                      <ask:lineSketchScribble/>
                    </ask:type>
                  </ask:lineSketchStyleProps>
                </a:ext>
              </a:extLst>
            </a:ln>
            <a:effectLst/>
          </p:spPr>
          <p:style>
            <a:lnRef idx="2">
              <a:schemeClr val="accent1"/>
            </a:lnRef>
            <a:fillRef idx="1">
              <a:schemeClr val="lt1"/>
            </a:fillRef>
            <a:effectRef idx="0">
              <a:schemeClr val="accent1"/>
            </a:effectRef>
            <a:fontRef idx="minor">
              <a:schemeClr val="dk1"/>
            </a:fontRef>
          </p:style>
          <p:txBody>
            <a:bodyPr rtlCol="0" anchor="ct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nSpc>
                  <a:spcPct val="107000"/>
                </a:lnSpc>
                <a:spcAft>
                  <a:spcPts val="800"/>
                </a:spcAft>
              </a:pP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10">
              <a:extLst>
                <a:ext uri="{FF2B5EF4-FFF2-40B4-BE49-F238E27FC236}">
                  <a16:creationId xmlns:a16="http://schemas.microsoft.com/office/drawing/2014/main" id="{0181944C-DABA-6684-F759-7B38AAE7C4C0}"/>
                </a:ext>
              </a:extLst>
            </p:cNvPr>
            <p:cNvSpPr/>
            <p:nvPr/>
          </p:nvSpPr>
          <p:spPr>
            <a:xfrm>
              <a:off x="1295839" y="5046487"/>
              <a:ext cx="3780197" cy="1698837"/>
            </a:xfrm>
            <a:custGeom>
              <a:avLst/>
              <a:gdLst>
                <a:gd name="csX0" fmla="*/ 0 w 3780197"/>
                <a:gd name="csY0" fmla="*/ 0 h 1698837"/>
                <a:gd name="csX1" fmla="*/ 426621 w 3780197"/>
                <a:gd name="csY1" fmla="*/ 0 h 1698837"/>
                <a:gd name="csX2" fmla="*/ 1042253 w 3780197"/>
                <a:gd name="csY2" fmla="*/ 0 h 1698837"/>
                <a:gd name="csX3" fmla="*/ 1582281 w 3780197"/>
                <a:gd name="csY3" fmla="*/ 0 h 1698837"/>
                <a:gd name="csX4" fmla="*/ 2008904 w 3780197"/>
                <a:gd name="csY4" fmla="*/ 0 h 1698837"/>
                <a:gd name="csX5" fmla="*/ 2586734 w 3780197"/>
                <a:gd name="csY5" fmla="*/ 0 h 1698837"/>
                <a:gd name="csX6" fmla="*/ 3126762 w 3780197"/>
                <a:gd name="csY6" fmla="*/ 0 h 1698837"/>
                <a:gd name="csX7" fmla="*/ 3780197 w 3780197"/>
                <a:gd name="csY7" fmla="*/ 0 h 1698837"/>
                <a:gd name="csX8" fmla="*/ 3780197 w 3780197"/>
                <a:gd name="csY8" fmla="*/ 600254 h 1698837"/>
                <a:gd name="csX9" fmla="*/ 3780197 w 3780197"/>
                <a:gd name="csY9" fmla="*/ 1200510 h 1698837"/>
                <a:gd name="csX10" fmla="*/ 3780197 w 3780197"/>
                <a:gd name="csY10" fmla="*/ 1698837 h 1698837"/>
                <a:gd name="csX11" fmla="*/ 3202366 w 3780197"/>
                <a:gd name="csY11" fmla="*/ 1698837 h 1698837"/>
                <a:gd name="csX12" fmla="*/ 2624536 w 3780197"/>
                <a:gd name="csY12" fmla="*/ 1698837 h 1698837"/>
                <a:gd name="csX13" fmla="*/ 2122310 w 3780197"/>
                <a:gd name="csY13" fmla="*/ 1698837 h 1698837"/>
                <a:gd name="csX14" fmla="*/ 1620083 w 3780197"/>
                <a:gd name="csY14" fmla="*/ 1698837 h 1698837"/>
                <a:gd name="csX15" fmla="*/ 1155659 w 3780197"/>
                <a:gd name="csY15" fmla="*/ 1698837 h 1698837"/>
                <a:gd name="csX16" fmla="*/ 653433 w 3780197"/>
                <a:gd name="csY16" fmla="*/ 1698837 h 1698837"/>
                <a:gd name="csX17" fmla="*/ 0 w 3780197"/>
                <a:gd name="csY17" fmla="*/ 1698837 h 1698837"/>
                <a:gd name="csX18" fmla="*/ 0 w 3780197"/>
                <a:gd name="csY18" fmla="*/ 1183523 h 1698837"/>
                <a:gd name="csX19" fmla="*/ 0 w 3780197"/>
                <a:gd name="csY19" fmla="*/ 600254 h 1698837"/>
                <a:gd name="csX20" fmla="*/ 0 w 3780197"/>
                <a:gd name="csY20" fmla="*/ 0 h 1698837"/>
                <a:gd name="csX0" fmla="*/ 0 w 3780197"/>
                <a:gd name="csY0" fmla="*/ 0 h 1698837"/>
                <a:gd name="csX1" fmla="*/ 615631 w 3780197"/>
                <a:gd name="csY1" fmla="*/ 0 h 1698837"/>
                <a:gd name="csX2" fmla="*/ 1231263 w 3780197"/>
                <a:gd name="csY2" fmla="*/ 0 h 1698837"/>
                <a:gd name="csX3" fmla="*/ 1809093 w 3780197"/>
                <a:gd name="csY3" fmla="*/ 0 h 1698837"/>
                <a:gd name="csX4" fmla="*/ 2349121 w 3780197"/>
                <a:gd name="csY4" fmla="*/ 0 h 1698837"/>
                <a:gd name="csX5" fmla="*/ 2851348 w 3780197"/>
                <a:gd name="csY5" fmla="*/ 0 h 1698837"/>
                <a:gd name="csX6" fmla="*/ 3780197 w 3780197"/>
                <a:gd name="csY6" fmla="*/ 0 h 1698837"/>
                <a:gd name="csX7" fmla="*/ 3780197 w 3780197"/>
                <a:gd name="csY7" fmla="*/ 566278 h 1698837"/>
                <a:gd name="csX8" fmla="*/ 3780197 w 3780197"/>
                <a:gd name="csY8" fmla="*/ 1081591 h 1698837"/>
                <a:gd name="csX9" fmla="*/ 3780197 w 3780197"/>
                <a:gd name="csY9" fmla="*/ 1698837 h 1698837"/>
                <a:gd name="csX10" fmla="*/ 3353574 w 3780197"/>
                <a:gd name="csY10" fmla="*/ 1698837 h 1698837"/>
                <a:gd name="csX11" fmla="*/ 2926952 w 3780197"/>
                <a:gd name="csY11" fmla="*/ 1698837 h 1698837"/>
                <a:gd name="csX12" fmla="*/ 2386923 w 3780197"/>
                <a:gd name="csY12" fmla="*/ 1698837 h 1698837"/>
                <a:gd name="csX13" fmla="*/ 1884697 w 3780197"/>
                <a:gd name="csY13" fmla="*/ 1698837 h 1698837"/>
                <a:gd name="csX14" fmla="*/ 1458075 w 3780197"/>
                <a:gd name="csY14" fmla="*/ 1698837 h 1698837"/>
                <a:gd name="csX15" fmla="*/ 993651 w 3780197"/>
                <a:gd name="csY15" fmla="*/ 1698837 h 1698837"/>
                <a:gd name="csX16" fmla="*/ 529227 w 3780197"/>
                <a:gd name="csY16" fmla="*/ 1698837 h 1698837"/>
                <a:gd name="csX17" fmla="*/ 0 w 3780197"/>
                <a:gd name="csY17" fmla="*/ 1698837 h 1698837"/>
                <a:gd name="csX18" fmla="*/ 0 w 3780197"/>
                <a:gd name="csY18" fmla="*/ 1183523 h 1698837"/>
                <a:gd name="csX19" fmla="*/ 0 w 3780197"/>
                <a:gd name="csY19" fmla="*/ 600254 h 1698837"/>
                <a:gd name="csX20" fmla="*/ 0 w 3780197"/>
                <a:gd name="csY20" fmla="*/ 0 h 1698837"/>
                <a:gd name="csX0" fmla="*/ 0 w 3780197"/>
                <a:gd name="csY0" fmla="*/ 0 h 1698837"/>
                <a:gd name="csX1" fmla="*/ 426621 w 3780197"/>
                <a:gd name="csY1" fmla="*/ 0 h 1698837"/>
                <a:gd name="csX2" fmla="*/ 1042253 w 3780197"/>
                <a:gd name="csY2" fmla="*/ 0 h 1698837"/>
                <a:gd name="csX3" fmla="*/ 1582281 w 3780197"/>
                <a:gd name="csY3" fmla="*/ 0 h 1698837"/>
                <a:gd name="csX4" fmla="*/ 2008904 w 3780197"/>
                <a:gd name="csY4" fmla="*/ 0 h 1698837"/>
                <a:gd name="csX5" fmla="*/ 2586734 w 3780197"/>
                <a:gd name="csY5" fmla="*/ 0 h 1698837"/>
                <a:gd name="csX6" fmla="*/ 3126762 w 3780197"/>
                <a:gd name="csY6" fmla="*/ 0 h 1698837"/>
                <a:gd name="csX7" fmla="*/ 3780197 w 3780197"/>
                <a:gd name="csY7" fmla="*/ 0 h 1698837"/>
                <a:gd name="csX8" fmla="*/ 3780197 w 3780197"/>
                <a:gd name="csY8" fmla="*/ 600254 h 1698837"/>
                <a:gd name="csX9" fmla="*/ 3780197 w 3780197"/>
                <a:gd name="csY9" fmla="*/ 1200510 h 1698837"/>
                <a:gd name="csX10" fmla="*/ 3780197 w 3780197"/>
                <a:gd name="csY10" fmla="*/ 1698837 h 1698837"/>
                <a:gd name="csX11" fmla="*/ 3202366 w 3780197"/>
                <a:gd name="csY11" fmla="*/ 1698837 h 1698837"/>
                <a:gd name="csX12" fmla="*/ 2624536 w 3780197"/>
                <a:gd name="csY12" fmla="*/ 1698837 h 1698837"/>
                <a:gd name="csX13" fmla="*/ 2122310 w 3780197"/>
                <a:gd name="csY13" fmla="*/ 1698837 h 1698837"/>
                <a:gd name="csX14" fmla="*/ 1620083 w 3780197"/>
                <a:gd name="csY14" fmla="*/ 1698837 h 1698837"/>
                <a:gd name="csX15" fmla="*/ 1155659 w 3780197"/>
                <a:gd name="csY15" fmla="*/ 1698837 h 1698837"/>
                <a:gd name="csX16" fmla="*/ 653433 w 3780197"/>
                <a:gd name="csY16" fmla="*/ 1698837 h 1698837"/>
                <a:gd name="csX17" fmla="*/ 0 w 3780197"/>
                <a:gd name="csY17" fmla="*/ 1698837 h 1698837"/>
                <a:gd name="csX18" fmla="*/ 0 w 3780197"/>
                <a:gd name="csY18" fmla="*/ 1183523 h 1698837"/>
                <a:gd name="csX19" fmla="*/ 0 w 3780197"/>
                <a:gd name="csY19" fmla="*/ 600254 h 1698837"/>
                <a:gd name="csX20" fmla="*/ 0 w 3780197"/>
                <a:gd name="csY20" fmla="*/ 0 h 169883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3780197" h="1698837" fill="none" extrusionOk="0">
                  <a:moveTo>
                    <a:pt x="0" y="0"/>
                  </a:moveTo>
                  <a:cubicBezTo>
                    <a:pt x="147830" y="10525"/>
                    <a:pt x="268768" y="38163"/>
                    <a:pt x="426621" y="0"/>
                  </a:cubicBezTo>
                  <a:cubicBezTo>
                    <a:pt x="567758" y="35045"/>
                    <a:pt x="721947" y="39121"/>
                    <a:pt x="1042253" y="0"/>
                  </a:cubicBezTo>
                  <a:cubicBezTo>
                    <a:pt x="1362037" y="-48294"/>
                    <a:pt x="1450270" y="32124"/>
                    <a:pt x="1582281" y="0"/>
                  </a:cubicBezTo>
                  <a:cubicBezTo>
                    <a:pt x="1762361" y="-4043"/>
                    <a:pt x="1786722" y="60454"/>
                    <a:pt x="2008904" y="0"/>
                  </a:cubicBezTo>
                  <a:cubicBezTo>
                    <a:pt x="2216263" y="-53909"/>
                    <a:pt x="2327786" y="-17989"/>
                    <a:pt x="2586734" y="0"/>
                  </a:cubicBezTo>
                  <a:cubicBezTo>
                    <a:pt x="2769152" y="37345"/>
                    <a:pt x="2913292" y="-10743"/>
                    <a:pt x="3126762" y="0"/>
                  </a:cubicBezTo>
                  <a:cubicBezTo>
                    <a:pt x="3304517" y="-9152"/>
                    <a:pt x="3449955" y="16421"/>
                    <a:pt x="3780197" y="0"/>
                  </a:cubicBezTo>
                  <a:cubicBezTo>
                    <a:pt x="3792957" y="117653"/>
                    <a:pt x="3750657" y="441839"/>
                    <a:pt x="3780197" y="600254"/>
                  </a:cubicBezTo>
                  <a:cubicBezTo>
                    <a:pt x="3818231" y="785945"/>
                    <a:pt x="3752135" y="1064381"/>
                    <a:pt x="3780197" y="1200510"/>
                  </a:cubicBezTo>
                  <a:cubicBezTo>
                    <a:pt x="3809158" y="1351048"/>
                    <a:pt x="3760561" y="1480018"/>
                    <a:pt x="3780197" y="1698837"/>
                  </a:cubicBezTo>
                  <a:cubicBezTo>
                    <a:pt x="3645067" y="1733402"/>
                    <a:pt x="3406431" y="1678559"/>
                    <a:pt x="3202366" y="1698837"/>
                  </a:cubicBezTo>
                  <a:cubicBezTo>
                    <a:pt x="3045439" y="1627617"/>
                    <a:pt x="2785180" y="1592661"/>
                    <a:pt x="2624536" y="1698837"/>
                  </a:cubicBezTo>
                  <a:cubicBezTo>
                    <a:pt x="2471926" y="1777632"/>
                    <a:pt x="2300634" y="1720976"/>
                    <a:pt x="2122310" y="1698837"/>
                  </a:cubicBezTo>
                  <a:cubicBezTo>
                    <a:pt x="1877780" y="1717787"/>
                    <a:pt x="1804642" y="1634679"/>
                    <a:pt x="1620083" y="1698837"/>
                  </a:cubicBezTo>
                  <a:cubicBezTo>
                    <a:pt x="1427542" y="1800511"/>
                    <a:pt x="1296747" y="1671575"/>
                    <a:pt x="1155659" y="1698837"/>
                  </a:cubicBezTo>
                  <a:cubicBezTo>
                    <a:pt x="1078105" y="1705113"/>
                    <a:pt x="759622" y="1612873"/>
                    <a:pt x="653433" y="1698837"/>
                  </a:cubicBezTo>
                  <a:cubicBezTo>
                    <a:pt x="487858" y="1668802"/>
                    <a:pt x="316610" y="1649612"/>
                    <a:pt x="0" y="1698837"/>
                  </a:cubicBezTo>
                  <a:cubicBezTo>
                    <a:pt x="-46308" y="1508952"/>
                    <a:pt x="93867" y="1291609"/>
                    <a:pt x="0" y="1183523"/>
                  </a:cubicBezTo>
                  <a:cubicBezTo>
                    <a:pt x="-54760" y="1041620"/>
                    <a:pt x="25752" y="709185"/>
                    <a:pt x="0" y="600254"/>
                  </a:cubicBezTo>
                  <a:cubicBezTo>
                    <a:pt x="1842" y="577040"/>
                    <a:pt x="11553" y="255020"/>
                    <a:pt x="0" y="0"/>
                  </a:cubicBezTo>
                  <a:close/>
                </a:path>
                <a:path w="3780197" h="1698837" stroke="0" extrusionOk="0">
                  <a:moveTo>
                    <a:pt x="0" y="0"/>
                  </a:moveTo>
                  <a:cubicBezTo>
                    <a:pt x="183363" y="15509"/>
                    <a:pt x="453581" y="7004"/>
                    <a:pt x="615631" y="0"/>
                  </a:cubicBezTo>
                  <a:cubicBezTo>
                    <a:pt x="807001" y="-52038"/>
                    <a:pt x="1068120" y="11353"/>
                    <a:pt x="1231263" y="0"/>
                  </a:cubicBezTo>
                  <a:cubicBezTo>
                    <a:pt x="1459104" y="35771"/>
                    <a:pt x="1659275" y="-2951"/>
                    <a:pt x="1809093" y="0"/>
                  </a:cubicBezTo>
                  <a:cubicBezTo>
                    <a:pt x="2034486" y="-80505"/>
                    <a:pt x="2220155" y="45215"/>
                    <a:pt x="2349121" y="0"/>
                  </a:cubicBezTo>
                  <a:cubicBezTo>
                    <a:pt x="2489621" y="8608"/>
                    <a:pt x="2642669" y="24715"/>
                    <a:pt x="2851348" y="0"/>
                  </a:cubicBezTo>
                  <a:cubicBezTo>
                    <a:pt x="2974773" y="173244"/>
                    <a:pt x="3421291" y="-6171"/>
                    <a:pt x="3780197" y="0"/>
                  </a:cubicBezTo>
                  <a:cubicBezTo>
                    <a:pt x="3855664" y="270180"/>
                    <a:pt x="3765161" y="309204"/>
                    <a:pt x="3780197" y="566278"/>
                  </a:cubicBezTo>
                  <a:cubicBezTo>
                    <a:pt x="3791999" y="795405"/>
                    <a:pt x="3743297" y="927641"/>
                    <a:pt x="3780197" y="1081591"/>
                  </a:cubicBezTo>
                  <a:cubicBezTo>
                    <a:pt x="3860833" y="1206731"/>
                    <a:pt x="3748644" y="1532162"/>
                    <a:pt x="3780197" y="1698837"/>
                  </a:cubicBezTo>
                  <a:cubicBezTo>
                    <a:pt x="3621079" y="1704927"/>
                    <a:pt x="3559193" y="1750984"/>
                    <a:pt x="3353574" y="1698837"/>
                  </a:cubicBezTo>
                  <a:cubicBezTo>
                    <a:pt x="3123568" y="1698353"/>
                    <a:pt x="2992980" y="1614870"/>
                    <a:pt x="2926952" y="1698837"/>
                  </a:cubicBezTo>
                  <a:cubicBezTo>
                    <a:pt x="2806705" y="1707192"/>
                    <a:pt x="2477707" y="1661611"/>
                    <a:pt x="2386923" y="1698837"/>
                  </a:cubicBezTo>
                  <a:cubicBezTo>
                    <a:pt x="2252463" y="1711512"/>
                    <a:pt x="2111096" y="1666023"/>
                    <a:pt x="1884697" y="1698837"/>
                  </a:cubicBezTo>
                  <a:cubicBezTo>
                    <a:pt x="1649138" y="1767355"/>
                    <a:pt x="1621848" y="1672482"/>
                    <a:pt x="1458075" y="1698837"/>
                  </a:cubicBezTo>
                  <a:cubicBezTo>
                    <a:pt x="1269211" y="1719392"/>
                    <a:pt x="1113934" y="1669556"/>
                    <a:pt x="993651" y="1698837"/>
                  </a:cubicBezTo>
                  <a:cubicBezTo>
                    <a:pt x="887638" y="1749079"/>
                    <a:pt x="660562" y="1687075"/>
                    <a:pt x="529227" y="1698837"/>
                  </a:cubicBezTo>
                  <a:cubicBezTo>
                    <a:pt x="388068" y="1756673"/>
                    <a:pt x="207340" y="1614674"/>
                    <a:pt x="0" y="1698837"/>
                  </a:cubicBezTo>
                  <a:cubicBezTo>
                    <a:pt x="687" y="1565454"/>
                    <a:pt x="91704" y="1409775"/>
                    <a:pt x="0" y="1183523"/>
                  </a:cubicBezTo>
                  <a:cubicBezTo>
                    <a:pt x="-34577" y="934753"/>
                    <a:pt x="-1325" y="795054"/>
                    <a:pt x="0" y="600254"/>
                  </a:cubicBezTo>
                  <a:cubicBezTo>
                    <a:pt x="-19182" y="341256"/>
                    <a:pt x="17809" y="239151"/>
                    <a:pt x="0" y="0"/>
                  </a:cubicBezTo>
                  <a:close/>
                </a:path>
                <a:path w="3780197" h="1698837" fill="none" stroke="0" extrusionOk="0">
                  <a:moveTo>
                    <a:pt x="0" y="0"/>
                  </a:moveTo>
                  <a:cubicBezTo>
                    <a:pt x="149248" y="25352"/>
                    <a:pt x="258021" y="11634"/>
                    <a:pt x="426621" y="0"/>
                  </a:cubicBezTo>
                  <a:cubicBezTo>
                    <a:pt x="566442" y="-26179"/>
                    <a:pt x="727222" y="-10864"/>
                    <a:pt x="1042253" y="0"/>
                  </a:cubicBezTo>
                  <a:cubicBezTo>
                    <a:pt x="1357867" y="-24929"/>
                    <a:pt x="1440307" y="-66"/>
                    <a:pt x="1582281" y="0"/>
                  </a:cubicBezTo>
                  <a:cubicBezTo>
                    <a:pt x="1746086" y="-14956"/>
                    <a:pt x="1802783" y="63213"/>
                    <a:pt x="2008904" y="0"/>
                  </a:cubicBezTo>
                  <a:cubicBezTo>
                    <a:pt x="2242453" y="-110743"/>
                    <a:pt x="2351486" y="12366"/>
                    <a:pt x="2586734" y="0"/>
                  </a:cubicBezTo>
                  <a:cubicBezTo>
                    <a:pt x="2746121" y="57457"/>
                    <a:pt x="2902815" y="-15090"/>
                    <a:pt x="3126762" y="0"/>
                  </a:cubicBezTo>
                  <a:cubicBezTo>
                    <a:pt x="3353265" y="-59503"/>
                    <a:pt x="3512445" y="44323"/>
                    <a:pt x="3780197" y="0"/>
                  </a:cubicBezTo>
                  <a:cubicBezTo>
                    <a:pt x="3771815" y="179973"/>
                    <a:pt x="3707024" y="377423"/>
                    <a:pt x="3780197" y="600254"/>
                  </a:cubicBezTo>
                  <a:cubicBezTo>
                    <a:pt x="3818182" y="787011"/>
                    <a:pt x="3725358" y="1057493"/>
                    <a:pt x="3780197" y="1200510"/>
                  </a:cubicBezTo>
                  <a:cubicBezTo>
                    <a:pt x="3786593" y="1333775"/>
                    <a:pt x="3752315" y="1481943"/>
                    <a:pt x="3780197" y="1698837"/>
                  </a:cubicBezTo>
                  <a:cubicBezTo>
                    <a:pt x="3671331" y="1710345"/>
                    <a:pt x="3336616" y="1611268"/>
                    <a:pt x="3202366" y="1698837"/>
                  </a:cubicBezTo>
                  <a:cubicBezTo>
                    <a:pt x="2993094" y="1678760"/>
                    <a:pt x="2790534" y="1604296"/>
                    <a:pt x="2624536" y="1698837"/>
                  </a:cubicBezTo>
                  <a:cubicBezTo>
                    <a:pt x="2473014" y="1737180"/>
                    <a:pt x="2324682" y="1717880"/>
                    <a:pt x="2122310" y="1698837"/>
                  </a:cubicBezTo>
                  <a:cubicBezTo>
                    <a:pt x="1895648" y="1743153"/>
                    <a:pt x="1807839" y="1640329"/>
                    <a:pt x="1620083" y="1698837"/>
                  </a:cubicBezTo>
                  <a:cubicBezTo>
                    <a:pt x="1424135" y="1734261"/>
                    <a:pt x="1275270" y="1707350"/>
                    <a:pt x="1155659" y="1698837"/>
                  </a:cubicBezTo>
                  <a:cubicBezTo>
                    <a:pt x="1057747" y="1732128"/>
                    <a:pt x="798262" y="1654059"/>
                    <a:pt x="653433" y="1698837"/>
                  </a:cubicBezTo>
                  <a:cubicBezTo>
                    <a:pt x="515243" y="1734022"/>
                    <a:pt x="294545" y="1702678"/>
                    <a:pt x="0" y="1698837"/>
                  </a:cubicBezTo>
                  <a:cubicBezTo>
                    <a:pt x="-80059" y="1515787"/>
                    <a:pt x="64086" y="1299324"/>
                    <a:pt x="0" y="1183523"/>
                  </a:cubicBezTo>
                  <a:cubicBezTo>
                    <a:pt x="-82279" y="1053319"/>
                    <a:pt x="-386" y="737557"/>
                    <a:pt x="0" y="600254"/>
                  </a:cubicBezTo>
                  <a:cubicBezTo>
                    <a:pt x="-34766" y="462746"/>
                    <a:pt x="-19339" y="307205"/>
                    <a:pt x="0" y="0"/>
                  </a:cubicBezTo>
                  <a:close/>
                </a:path>
              </a:pathLst>
            </a:custGeom>
            <a:noFill/>
            <a:ln w="57150" cap="flat" cmpd="sng" algn="ctr">
              <a:solidFill>
                <a:srgbClr val="FFFF00"/>
              </a:solidFill>
              <a:prstDash val="solid"/>
              <a:miter lim="800000"/>
              <a:extLst>
                <a:ext uri="{C807C97D-BFC1-408E-A445-0C87EB9F89A2}">
                  <ask:lineSketchStyleProps xmlns:ask="http://schemas.microsoft.com/office/drawing/2018/sketchyshapes" sd="1824856999">
                    <a:custGeom>
                      <a:avLst/>
                      <a:gdLst>
                        <a:gd name="connsiteX0" fmla="*/ 0 w 5117066"/>
                        <a:gd name="connsiteY0" fmla="*/ 0 h 1400918"/>
                        <a:gd name="connsiteX1" fmla="*/ 577497 w 5117066"/>
                        <a:gd name="connsiteY1" fmla="*/ 0 h 1400918"/>
                        <a:gd name="connsiteX2" fmla="*/ 1410847 w 5117066"/>
                        <a:gd name="connsiteY2" fmla="*/ 0 h 1400918"/>
                        <a:gd name="connsiteX3" fmla="*/ 2141857 w 5117066"/>
                        <a:gd name="connsiteY3" fmla="*/ 0 h 1400918"/>
                        <a:gd name="connsiteX4" fmla="*/ 2719355 w 5117066"/>
                        <a:gd name="connsiteY4" fmla="*/ 0 h 1400918"/>
                        <a:gd name="connsiteX5" fmla="*/ 3501535 w 5117066"/>
                        <a:gd name="connsiteY5" fmla="*/ 0 h 1400918"/>
                        <a:gd name="connsiteX6" fmla="*/ 4232544 w 5117066"/>
                        <a:gd name="connsiteY6" fmla="*/ 0 h 1400918"/>
                        <a:gd name="connsiteX7" fmla="*/ 5117066 w 5117066"/>
                        <a:gd name="connsiteY7" fmla="*/ 0 h 1400918"/>
                        <a:gd name="connsiteX8" fmla="*/ 5117066 w 5117066"/>
                        <a:gd name="connsiteY8" fmla="*/ 494990 h 1400918"/>
                        <a:gd name="connsiteX9" fmla="*/ 5117066 w 5117066"/>
                        <a:gd name="connsiteY9" fmla="*/ 989981 h 1400918"/>
                        <a:gd name="connsiteX10" fmla="*/ 5117066 w 5117066"/>
                        <a:gd name="connsiteY10" fmla="*/ 1400918 h 1400918"/>
                        <a:gd name="connsiteX11" fmla="*/ 4334886 w 5117066"/>
                        <a:gd name="connsiteY11" fmla="*/ 1400918 h 1400918"/>
                        <a:gd name="connsiteX12" fmla="*/ 3552706 w 5117066"/>
                        <a:gd name="connsiteY12" fmla="*/ 1400918 h 1400918"/>
                        <a:gd name="connsiteX13" fmla="*/ 2872867 w 5117066"/>
                        <a:gd name="connsiteY13" fmla="*/ 1400918 h 1400918"/>
                        <a:gd name="connsiteX14" fmla="*/ 2193027 w 5117066"/>
                        <a:gd name="connsiteY14" fmla="*/ 1400918 h 1400918"/>
                        <a:gd name="connsiteX15" fmla="*/ 1564359 w 5117066"/>
                        <a:gd name="connsiteY15" fmla="*/ 1400918 h 1400918"/>
                        <a:gd name="connsiteX16" fmla="*/ 884521 w 5117066"/>
                        <a:gd name="connsiteY16" fmla="*/ 1400918 h 1400918"/>
                        <a:gd name="connsiteX17" fmla="*/ 0 w 5117066"/>
                        <a:gd name="connsiteY17" fmla="*/ 1400918 h 1400918"/>
                        <a:gd name="connsiteX18" fmla="*/ 0 w 5117066"/>
                        <a:gd name="connsiteY18" fmla="*/ 975973 h 1400918"/>
                        <a:gd name="connsiteX19" fmla="*/ 0 w 5117066"/>
                        <a:gd name="connsiteY19" fmla="*/ 494990 h 1400918"/>
                        <a:gd name="connsiteX20" fmla="*/ 0 w 5117066"/>
                        <a:gd name="connsiteY20" fmla="*/ 0 h 1400918"/>
                        <a:gd name="connsiteX0" fmla="*/ 0 w 5117066"/>
                        <a:gd name="connsiteY0" fmla="*/ 0 h 1400918"/>
                        <a:gd name="connsiteX1" fmla="*/ 833350 w 5117066"/>
                        <a:gd name="connsiteY1" fmla="*/ 0 h 1400918"/>
                        <a:gd name="connsiteX2" fmla="*/ 1666701 w 5117066"/>
                        <a:gd name="connsiteY2" fmla="*/ 0 h 1400918"/>
                        <a:gd name="connsiteX3" fmla="*/ 2448881 w 5117066"/>
                        <a:gd name="connsiteY3" fmla="*/ 0 h 1400918"/>
                        <a:gd name="connsiteX4" fmla="*/ 3179890 w 5117066"/>
                        <a:gd name="connsiteY4" fmla="*/ 0 h 1400918"/>
                        <a:gd name="connsiteX5" fmla="*/ 3859730 w 5117066"/>
                        <a:gd name="connsiteY5" fmla="*/ 0 h 1400918"/>
                        <a:gd name="connsiteX6" fmla="*/ 5117066 w 5117066"/>
                        <a:gd name="connsiteY6" fmla="*/ 0 h 1400918"/>
                        <a:gd name="connsiteX7" fmla="*/ 5117066 w 5117066"/>
                        <a:gd name="connsiteY7" fmla="*/ 466972 h 1400918"/>
                        <a:gd name="connsiteX8" fmla="*/ 5117066 w 5117066"/>
                        <a:gd name="connsiteY8" fmla="*/ 891917 h 1400918"/>
                        <a:gd name="connsiteX9" fmla="*/ 5117066 w 5117066"/>
                        <a:gd name="connsiteY9" fmla="*/ 1400918 h 1400918"/>
                        <a:gd name="connsiteX10" fmla="*/ 4539568 w 5117066"/>
                        <a:gd name="connsiteY10" fmla="*/ 1400918 h 1400918"/>
                        <a:gd name="connsiteX11" fmla="*/ 3962071 w 5117066"/>
                        <a:gd name="connsiteY11" fmla="*/ 1400918 h 1400918"/>
                        <a:gd name="connsiteX12" fmla="*/ 3231061 w 5117066"/>
                        <a:gd name="connsiteY12" fmla="*/ 1400918 h 1400918"/>
                        <a:gd name="connsiteX13" fmla="*/ 2551222 w 5117066"/>
                        <a:gd name="connsiteY13" fmla="*/ 1400918 h 1400918"/>
                        <a:gd name="connsiteX14" fmla="*/ 1973725 w 5117066"/>
                        <a:gd name="connsiteY14" fmla="*/ 1400918 h 1400918"/>
                        <a:gd name="connsiteX15" fmla="*/ 1345057 w 5117066"/>
                        <a:gd name="connsiteY15" fmla="*/ 1400918 h 1400918"/>
                        <a:gd name="connsiteX16" fmla="*/ 716389 w 5117066"/>
                        <a:gd name="connsiteY16" fmla="*/ 1400918 h 1400918"/>
                        <a:gd name="connsiteX17" fmla="*/ 0 w 5117066"/>
                        <a:gd name="connsiteY17" fmla="*/ 1400918 h 1400918"/>
                        <a:gd name="connsiteX18" fmla="*/ 0 w 5117066"/>
                        <a:gd name="connsiteY18" fmla="*/ 975973 h 1400918"/>
                        <a:gd name="connsiteX19" fmla="*/ 0 w 5117066"/>
                        <a:gd name="connsiteY19" fmla="*/ 494990 h 1400918"/>
                        <a:gd name="connsiteX20" fmla="*/ 0 w 5117066"/>
                        <a:gd name="connsiteY20" fmla="*/ 0 h 1400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117066" h="1400918" fill="none" extrusionOk="0">
                          <a:moveTo>
                            <a:pt x="0" y="0"/>
                          </a:moveTo>
                          <a:cubicBezTo>
                            <a:pt x="209310" y="-1641"/>
                            <a:pt x="351837" y="26087"/>
                            <a:pt x="577497" y="0"/>
                          </a:cubicBezTo>
                          <a:cubicBezTo>
                            <a:pt x="814278" y="24972"/>
                            <a:pt x="994780" y="40947"/>
                            <a:pt x="1410847" y="0"/>
                          </a:cubicBezTo>
                          <a:cubicBezTo>
                            <a:pt x="1840234" y="-41442"/>
                            <a:pt x="1934178" y="22605"/>
                            <a:pt x="2141857" y="0"/>
                          </a:cubicBezTo>
                          <a:cubicBezTo>
                            <a:pt x="2377854" y="879"/>
                            <a:pt x="2425988" y="44927"/>
                            <a:pt x="2719355" y="0"/>
                          </a:cubicBezTo>
                          <a:cubicBezTo>
                            <a:pt x="3007785" y="-23933"/>
                            <a:pt x="3184679" y="-15247"/>
                            <a:pt x="3501535" y="0"/>
                          </a:cubicBezTo>
                          <a:cubicBezTo>
                            <a:pt x="3754205" y="28805"/>
                            <a:pt x="3940588" y="1253"/>
                            <a:pt x="4232544" y="0"/>
                          </a:cubicBezTo>
                          <a:cubicBezTo>
                            <a:pt x="4493232" y="-7179"/>
                            <a:pt x="4670970" y="8987"/>
                            <a:pt x="5117066" y="0"/>
                          </a:cubicBezTo>
                          <a:cubicBezTo>
                            <a:pt x="5117414" y="104668"/>
                            <a:pt x="5104185" y="372019"/>
                            <a:pt x="5117066" y="494990"/>
                          </a:cubicBezTo>
                          <a:cubicBezTo>
                            <a:pt x="5189649" y="629612"/>
                            <a:pt x="5054369" y="844582"/>
                            <a:pt x="5117066" y="989981"/>
                          </a:cubicBezTo>
                          <a:cubicBezTo>
                            <a:pt x="5174004" y="1130521"/>
                            <a:pt x="5101139" y="1214243"/>
                            <a:pt x="5117066" y="1400918"/>
                          </a:cubicBezTo>
                          <a:cubicBezTo>
                            <a:pt x="4906483" y="1431243"/>
                            <a:pt x="4619865" y="1388739"/>
                            <a:pt x="4334886" y="1400918"/>
                          </a:cubicBezTo>
                          <a:cubicBezTo>
                            <a:pt x="4056481" y="1354119"/>
                            <a:pt x="3744609" y="1319613"/>
                            <a:pt x="3552706" y="1400918"/>
                          </a:cubicBezTo>
                          <a:cubicBezTo>
                            <a:pt x="3294614" y="1475972"/>
                            <a:pt x="3142143" y="1396509"/>
                            <a:pt x="2872867" y="1400918"/>
                          </a:cubicBezTo>
                          <a:cubicBezTo>
                            <a:pt x="2589374" y="1413213"/>
                            <a:pt x="2460591" y="1345281"/>
                            <a:pt x="2193027" y="1400918"/>
                          </a:cubicBezTo>
                          <a:cubicBezTo>
                            <a:pt x="1926493" y="1487326"/>
                            <a:pt x="1718173" y="1370928"/>
                            <a:pt x="1564359" y="1400918"/>
                          </a:cubicBezTo>
                          <a:cubicBezTo>
                            <a:pt x="1453741" y="1408788"/>
                            <a:pt x="1037291" y="1340161"/>
                            <a:pt x="884521" y="1400918"/>
                          </a:cubicBezTo>
                          <a:cubicBezTo>
                            <a:pt x="667604" y="1419274"/>
                            <a:pt x="473900" y="1329000"/>
                            <a:pt x="0" y="1400918"/>
                          </a:cubicBezTo>
                          <a:cubicBezTo>
                            <a:pt x="-59826" y="1254738"/>
                            <a:pt x="106027" y="1092592"/>
                            <a:pt x="0" y="975973"/>
                          </a:cubicBezTo>
                          <a:cubicBezTo>
                            <a:pt x="-45237" y="850351"/>
                            <a:pt x="34253" y="566021"/>
                            <a:pt x="0" y="494990"/>
                          </a:cubicBezTo>
                          <a:cubicBezTo>
                            <a:pt x="-33102" y="429613"/>
                            <a:pt x="18220" y="180507"/>
                            <a:pt x="0" y="0"/>
                          </a:cubicBezTo>
                          <a:close/>
                        </a:path>
                        <a:path w="5117066" h="1400918" stroke="0" extrusionOk="0">
                          <a:moveTo>
                            <a:pt x="0" y="0"/>
                          </a:moveTo>
                          <a:cubicBezTo>
                            <a:pt x="315609" y="-5311"/>
                            <a:pt x="582308" y="-25608"/>
                            <a:pt x="833350" y="0"/>
                          </a:cubicBezTo>
                          <a:cubicBezTo>
                            <a:pt x="1091526" y="-55795"/>
                            <a:pt x="1455093" y="-13370"/>
                            <a:pt x="1666701" y="0"/>
                          </a:cubicBezTo>
                          <a:cubicBezTo>
                            <a:pt x="1924232" y="48360"/>
                            <a:pt x="2237594" y="-19477"/>
                            <a:pt x="2448881" y="0"/>
                          </a:cubicBezTo>
                          <a:cubicBezTo>
                            <a:pt x="2714298" y="-69595"/>
                            <a:pt x="3018052" y="18365"/>
                            <a:pt x="3179890" y="0"/>
                          </a:cubicBezTo>
                          <a:cubicBezTo>
                            <a:pt x="3368322" y="-31558"/>
                            <a:pt x="3613933" y="32046"/>
                            <a:pt x="3859730" y="0"/>
                          </a:cubicBezTo>
                          <a:cubicBezTo>
                            <a:pt x="4097075" y="75888"/>
                            <a:pt x="4637928" y="-366"/>
                            <a:pt x="5117066" y="0"/>
                          </a:cubicBezTo>
                          <a:cubicBezTo>
                            <a:pt x="5217228" y="213639"/>
                            <a:pt x="5103750" y="257898"/>
                            <a:pt x="5117066" y="466972"/>
                          </a:cubicBezTo>
                          <a:cubicBezTo>
                            <a:pt x="5133875" y="680416"/>
                            <a:pt x="5049579" y="757078"/>
                            <a:pt x="5117066" y="891917"/>
                          </a:cubicBezTo>
                          <a:cubicBezTo>
                            <a:pt x="5185679" y="1013474"/>
                            <a:pt x="5099811" y="1287986"/>
                            <a:pt x="5117066" y="1400918"/>
                          </a:cubicBezTo>
                          <a:cubicBezTo>
                            <a:pt x="4939430" y="1404418"/>
                            <a:pt x="4790334" y="1434527"/>
                            <a:pt x="4539568" y="1400918"/>
                          </a:cubicBezTo>
                          <a:cubicBezTo>
                            <a:pt x="4265118" y="1394418"/>
                            <a:pt x="4079631" y="1345980"/>
                            <a:pt x="3962071" y="1400918"/>
                          </a:cubicBezTo>
                          <a:cubicBezTo>
                            <a:pt x="3792299" y="1426797"/>
                            <a:pt x="3386240" y="1385324"/>
                            <a:pt x="3231061" y="1400918"/>
                          </a:cubicBezTo>
                          <a:cubicBezTo>
                            <a:pt x="3059969" y="1407008"/>
                            <a:pt x="2872978" y="1354167"/>
                            <a:pt x="2551222" y="1400918"/>
                          </a:cubicBezTo>
                          <a:cubicBezTo>
                            <a:pt x="2250623" y="1453676"/>
                            <a:pt x="2185560" y="1387854"/>
                            <a:pt x="1973725" y="1400918"/>
                          </a:cubicBezTo>
                          <a:cubicBezTo>
                            <a:pt x="1719955" y="1396490"/>
                            <a:pt x="1476768" y="1371318"/>
                            <a:pt x="1345057" y="1400918"/>
                          </a:cubicBezTo>
                          <a:cubicBezTo>
                            <a:pt x="1193565" y="1447553"/>
                            <a:pt x="912813" y="1396904"/>
                            <a:pt x="716389" y="1400918"/>
                          </a:cubicBezTo>
                          <a:cubicBezTo>
                            <a:pt x="557992" y="1476562"/>
                            <a:pt x="269426" y="1337852"/>
                            <a:pt x="0" y="1400918"/>
                          </a:cubicBezTo>
                          <a:cubicBezTo>
                            <a:pt x="-19284" y="1292402"/>
                            <a:pt x="69541" y="1171890"/>
                            <a:pt x="0" y="975973"/>
                          </a:cubicBezTo>
                          <a:cubicBezTo>
                            <a:pt x="-70542" y="769308"/>
                            <a:pt x="5622" y="674515"/>
                            <a:pt x="0" y="494990"/>
                          </a:cubicBezTo>
                          <a:cubicBezTo>
                            <a:pt x="-31326" y="267412"/>
                            <a:pt x="21494" y="199349"/>
                            <a:pt x="0" y="0"/>
                          </a:cubicBezTo>
                          <a:close/>
                        </a:path>
                        <a:path w="5117066" h="1400918" fill="none" stroke="0" extrusionOk="0">
                          <a:moveTo>
                            <a:pt x="0" y="0"/>
                          </a:moveTo>
                          <a:cubicBezTo>
                            <a:pt x="205293" y="20000"/>
                            <a:pt x="346528" y="13585"/>
                            <a:pt x="577497" y="0"/>
                          </a:cubicBezTo>
                          <a:cubicBezTo>
                            <a:pt x="785235" y="-6483"/>
                            <a:pt x="969586" y="9673"/>
                            <a:pt x="1410847" y="0"/>
                          </a:cubicBezTo>
                          <a:cubicBezTo>
                            <a:pt x="1834222" y="-24736"/>
                            <a:pt x="1940152" y="4737"/>
                            <a:pt x="2141857" y="0"/>
                          </a:cubicBezTo>
                          <a:cubicBezTo>
                            <a:pt x="2363253" y="-8715"/>
                            <a:pt x="2417357" y="47424"/>
                            <a:pt x="2719355" y="0"/>
                          </a:cubicBezTo>
                          <a:cubicBezTo>
                            <a:pt x="2997438" y="-76356"/>
                            <a:pt x="3174751" y="7523"/>
                            <a:pt x="3501535" y="0"/>
                          </a:cubicBezTo>
                          <a:cubicBezTo>
                            <a:pt x="3726185" y="22328"/>
                            <a:pt x="3982670" y="9296"/>
                            <a:pt x="4232544" y="0"/>
                          </a:cubicBezTo>
                          <a:cubicBezTo>
                            <a:pt x="4448944" y="-44143"/>
                            <a:pt x="4703288" y="58001"/>
                            <a:pt x="5117066" y="0"/>
                          </a:cubicBezTo>
                          <a:cubicBezTo>
                            <a:pt x="5137744" y="124039"/>
                            <a:pt x="5048480" y="335802"/>
                            <a:pt x="5117066" y="494990"/>
                          </a:cubicBezTo>
                          <a:cubicBezTo>
                            <a:pt x="5154306" y="665264"/>
                            <a:pt x="5067302" y="871080"/>
                            <a:pt x="5117066" y="989981"/>
                          </a:cubicBezTo>
                          <a:cubicBezTo>
                            <a:pt x="5158670" y="1103159"/>
                            <a:pt x="5081006" y="1219144"/>
                            <a:pt x="5117066" y="1400918"/>
                          </a:cubicBezTo>
                          <a:cubicBezTo>
                            <a:pt x="4974354" y="1416152"/>
                            <a:pt x="4565536" y="1342309"/>
                            <a:pt x="4334886" y="1400918"/>
                          </a:cubicBezTo>
                          <a:cubicBezTo>
                            <a:pt x="4081797" y="1397283"/>
                            <a:pt x="3840435" y="1321920"/>
                            <a:pt x="3552706" y="1400918"/>
                          </a:cubicBezTo>
                          <a:cubicBezTo>
                            <a:pt x="3365942" y="1442592"/>
                            <a:pt x="3127523" y="1414652"/>
                            <a:pt x="2872867" y="1400918"/>
                          </a:cubicBezTo>
                          <a:cubicBezTo>
                            <a:pt x="2559842" y="1413851"/>
                            <a:pt x="2453906" y="1350435"/>
                            <a:pt x="2193027" y="1400918"/>
                          </a:cubicBezTo>
                          <a:cubicBezTo>
                            <a:pt x="1944148" y="1441100"/>
                            <a:pt x="1736191" y="1377680"/>
                            <a:pt x="1564359" y="1400918"/>
                          </a:cubicBezTo>
                          <a:cubicBezTo>
                            <a:pt x="1444352" y="1423404"/>
                            <a:pt x="1071846" y="1333038"/>
                            <a:pt x="884521" y="1400918"/>
                          </a:cubicBezTo>
                          <a:cubicBezTo>
                            <a:pt x="676607" y="1411835"/>
                            <a:pt x="396547" y="1408420"/>
                            <a:pt x="0" y="1400918"/>
                          </a:cubicBezTo>
                          <a:cubicBezTo>
                            <a:pt x="-76321" y="1226083"/>
                            <a:pt x="73234" y="1088584"/>
                            <a:pt x="0" y="975973"/>
                          </a:cubicBezTo>
                          <a:cubicBezTo>
                            <a:pt x="-93994" y="861767"/>
                            <a:pt x="41635" y="626005"/>
                            <a:pt x="0" y="494990"/>
                          </a:cubicBezTo>
                          <a:cubicBezTo>
                            <a:pt x="-30959" y="417136"/>
                            <a:pt x="-55" y="245120"/>
                            <a:pt x="0" y="0"/>
                          </a:cubicBezTo>
                          <a:close/>
                        </a:path>
                      </a:pathLst>
                    </a:custGeom>
                    <ask:type>
                      <ask:lineSketchScribble/>
                    </ask:type>
                  </ask:lineSketchStyleProps>
                </a:ext>
              </a:extLst>
            </a:ln>
            <a:effectLst/>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nSpc>
                  <a:spcPct val="107000"/>
                </a:lnSpc>
                <a:spcAft>
                  <a:spcPts val="800"/>
                </a:spcAft>
              </a:pPr>
              <a:endParaRPr lang="en-GB" b="1" dirty="0"/>
            </a:p>
            <a:p>
              <a:pPr>
                <a:lnSpc>
                  <a:spcPct val="107000"/>
                </a:lnSpc>
                <a:spcAft>
                  <a:spcPts val="800"/>
                </a:spcAft>
              </a:pPr>
              <a:r>
                <a:rPr lang="en-GB" b="1" dirty="0">
                  <a:solidFill>
                    <a:schemeClr val="tx1"/>
                  </a:solidFill>
                </a:rPr>
                <a:t>Anna Freud</a:t>
              </a:r>
            </a:p>
            <a:p>
              <a:pPr>
                <a:lnSpc>
                  <a:spcPct val="107000"/>
                </a:lnSpc>
                <a:spcAft>
                  <a:spcPts val="800"/>
                </a:spcAft>
              </a:pPr>
              <a:r>
                <a:rPr lang="en-GB" sz="1400" dirty="0">
                  <a:solidFill>
                    <a:schemeClr val="tx1"/>
                  </a:solidFill>
                </a:rPr>
                <a:t>Information on child development and promoting young children’s self-regulation skills through play</a:t>
              </a:r>
            </a:p>
            <a:p>
              <a:pPr>
                <a:lnSpc>
                  <a:spcPct val="107000"/>
                </a:lnSpc>
                <a:spcAft>
                  <a:spcPts val="800"/>
                </a:spcAft>
              </a:pPr>
              <a:r>
                <a:rPr lang="en-GB" sz="1400" dirty="0">
                  <a:solidFill>
                    <a:schemeClr val="tx1"/>
                  </a:solidFill>
                </a:rPr>
                <a:t>https://www.annafreud.org/</a:t>
              </a:r>
            </a:p>
            <a:p>
              <a:pPr>
                <a:lnSpc>
                  <a:spcPct val="107000"/>
                </a:lnSpc>
                <a:spcAft>
                  <a:spcPts val="800"/>
                </a:spcAft>
              </a:pPr>
              <a:endParaRPr lang="en-GB" sz="1200" dirty="0">
                <a:solidFill>
                  <a:schemeClr val="tx1"/>
                </a:solidFill>
              </a:endParaRPr>
            </a:p>
          </p:txBody>
        </p:sp>
        <p:sp>
          <p:nvSpPr>
            <p:cNvPr id="11" name="Rectangle 11">
              <a:extLst>
                <a:ext uri="{FF2B5EF4-FFF2-40B4-BE49-F238E27FC236}">
                  <a16:creationId xmlns:a16="http://schemas.microsoft.com/office/drawing/2014/main" id="{BCF32AB2-E624-0124-7640-9C51834BD866}"/>
                </a:ext>
              </a:extLst>
            </p:cNvPr>
            <p:cNvSpPr/>
            <p:nvPr/>
          </p:nvSpPr>
          <p:spPr>
            <a:xfrm>
              <a:off x="3653477" y="547435"/>
              <a:ext cx="2270477" cy="2782641"/>
            </a:xfrm>
            <a:custGeom>
              <a:avLst/>
              <a:gdLst>
                <a:gd name="csX0" fmla="*/ 0 w 2270477"/>
                <a:gd name="csY0" fmla="*/ 0 h 2782641"/>
                <a:gd name="csX1" fmla="*/ 522209 w 2270477"/>
                <a:gd name="csY1" fmla="*/ 0 h 2782641"/>
                <a:gd name="csX2" fmla="*/ 1067123 w 2270477"/>
                <a:gd name="csY2" fmla="*/ 0 h 2782641"/>
                <a:gd name="csX3" fmla="*/ 1589333 w 2270477"/>
                <a:gd name="csY3" fmla="*/ 0 h 2782641"/>
                <a:gd name="csX4" fmla="*/ 2270477 w 2270477"/>
                <a:gd name="csY4" fmla="*/ 0 h 2782641"/>
                <a:gd name="csX5" fmla="*/ 2270477 w 2270477"/>
                <a:gd name="csY5" fmla="*/ 528701 h 2782641"/>
                <a:gd name="csX6" fmla="*/ 2270477 w 2270477"/>
                <a:gd name="csY6" fmla="*/ 1113055 h 2782641"/>
                <a:gd name="csX7" fmla="*/ 2270477 w 2270477"/>
                <a:gd name="csY7" fmla="*/ 1669584 h 2782641"/>
                <a:gd name="csX8" fmla="*/ 2270477 w 2270477"/>
                <a:gd name="csY8" fmla="*/ 2253938 h 2782641"/>
                <a:gd name="csX9" fmla="*/ 2270477 w 2270477"/>
                <a:gd name="csY9" fmla="*/ 2782641 h 2782641"/>
                <a:gd name="csX10" fmla="*/ 1725562 w 2270477"/>
                <a:gd name="csY10" fmla="*/ 2782641 h 2782641"/>
                <a:gd name="csX11" fmla="*/ 1157942 w 2270477"/>
                <a:gd name="csY11" fmla="*/ 2782641 h 2782641"/>
                <a:gd name="csX12" fmla="*/ 613028 w 2270477"/>
                <a:gd name="csY12" fmla="*/ 2782641 h 2782641"/>
                <a:gd name="csX13" fmla="*/ 0 w 2270477"/>
                <a:gd name="csY13" fmla="*/ 2782641 h 2782641"/>
                <a:gd name="csX14" fmla="*/ 0 w 2270477"/>
                <a:gd name="csY14" fmla="*/ 2281765 h 2782641"/>
                <a:gd name="csX15" fmla="*/ 0 w 2270477"/>
                <a:gd name="csY15" fmla="*/ 1697410 h 2782641"/>
                <a:gd name="csX16" fmla="*/ 0 w 2270477"/>
                <a:gd name="csY16" fmla="*/ 1224361 h 2782641"/>
                <a:gd name="csX17" fmla="*/ 0 w 2270477"/>
                <a:gd name="csY17" fmla="*/ 723486 h 2782641"/>
                <a:gd name="csX18" fmla="*/ 0 w 2270477"/>
                <a:gd name="csY18" fmla="*/ 0 h 2782641"/>
                <a:gd name="csX0" fmla="*/ 0 w 2270477"/>
                <a:gd name="csY0" fmla="*/ 0 h 2782641"/>
                <a:gd name="csX1" fmla="*/ 544913 w 2270477"/>
                <a:gd name="csY1" fmla="*/ 0 h 2782641"/>
                <a:gd name="csX2" fmla="*/ 1157942 w 2270477"/>
                <a:gd name="csY2" fmla="*/ 0 h 2782641"/>
                <a:gd name="csX3" fmla="*/ 1748266 w 2270477"/>
                <a:gd name="csY3" fmla="*/ 0 h 2782641"/>
                <a:gd name="csX4" fmla="*/ 2270477 w 2270477"/>
                <a:gd name="csY4" fmla="*/ 0 h 2782641"/>
                <a:gd name="csX5" fmla="*/ 2270477 w 2270477"/>
                <a:gd name="csY5" fmla="*/ 473048 h 2782641"/>
                <a:gd name="csX6" fmla="*/ 2270477 w 2270477"/>
                <a:gd name="csY6" fmla="*/ 1029576 h 2782641"/>
                <a:gd name="csX7" fmla="*/ 2270477 w 2270477"/>
                <a:gd name="csY7" fmla="*/ 1502625 h 2782641"/>
                <a:gd name="csX8" fmla="*/ 2270477 w 2270477"/>
                <a:gd name="csY8" fmla="*/ 2114806 h 2782641"/>
                <a:gd name="csX9" fmla="*/ 2270477 w 2270477"/>
                <a:gd name="csY9" fmla="*/ 2782641 h 2782641"/>
                <a:gd name="csX10" fmla="*/ 1748266 w 2270477"/>
                <a:gd name="csY10" fmla="*/ 2782641 h 2782641"/>
                <a:gd name="csX11" fmla="*/ 1203352 w 2270477"/>
                <a:gd name="csY11" fmla="*/ 2782641 h 2782641"/>
                <a:gd name="csX12" fmla="*/ 613028 w 2270477"/>
                <a:gd name="csY12" fmla="*/ 2782641 h 2782641"/>
                <a:gd name="csX13" fmla="*/ 0 w 2270477"/>
                <a:gd name="csY13" fmla="*/ 2782641 h 2782641"/>
                <a:gd name="csX14" fmla="*/ 0 w 2270477"/>
                <a:gd name="csY14" fmla="*/ 2226112 h 2782641"/>
                <a:gd name="csX15" fmla="*/ 0 w 2270477"/>
                <a:gd name="csY15" fmla="*/ 1753063 h 2782641"/>
                <a:gd name="csX16" fmla="*/ 0 w 2270477"/>
                <a:gd name="csY16" fmla="*/ 1252187 h 2782641"/>
                <a:gd name="csX17" fmla="*/ 0 w 2270477"/>
                <a:gd name="csY17" fmla="*/ 695659 h 2782641"/>
                <a:gd name="csX18" fmla="*/ 0 w 2270477"/>
                <a:gd name="csY18" fmla="*/ 0 h 2782641"/>
                <a:gd name="csX0" fmla="*/ 0 w 2270477"/>
                <a:gd name="csY0" fmla="*/ 0 h 2782641"/>
                <a:gd name="csX1" fmla="*/ 522209 w 2270477"/>
                <a:gd name="csY1" fmla="*/ 0 h 2782641"/>
                <a:gd name="csX2" fmla="*/ 1067123 w 2270477"/>
                <a:gd name="csY2" fmla="*/ 0 h 2782641"/>
                <a:gd name="csX3" fmla="*/ 1589333 w 2270477"/>
                <a:gd name="csY3" fmla="*/ 0 h 2782641"/>
                <a:gd name="csX4" fmla="*/ 2270477 w 2270477"/>
                <a:gd name="csY4" fmla="*/ 0 h 2782641"/>
                <a:gd name="csX5" fmla="*/ 2270477 w 2270477"/>
                <a:gd name="csY5" fmla="*/ 528701 h 2782641"/>
                <a:gd name="csX6" fmla="*/ 2270477 w 2270477"/>
                <a:gd name="csY6" fmla="*/ 1113055 h 2782641"/>
                <a:gd name="csX7" fmla="*/ 2270477 w 2270477"/>
                <a:gd name="csY7" fmla="*/ 1669584 h 2782641"/>
                <a:gd name="csX8" fmla="*/ 2270477 w 2270477"/>
                <a:gd name="csY8" fmla="*/ 2253938 h 2782641"/>
                <a:gd name="csX9" fmla="*/ 2270477 w 2270477"/>
                <a:gd name="csY9" fmla="*/ 2782641 h 2782641"/>
                <a:gd name="csX10" fmla="*/ 1725562 w 2270477"/>
                <a:gd name="csY10" fmla="*/ 2782641 h 2782641"/>
                <a:gd name="csX11" fmla="*/ 1157942 w 2270477"/>
                <a:gd name="csY11" fmla="*/ 2782641 h 2782641"/>
                <a:gd name="csX12" fmla="*/ 613028 w 2270477"/>
                <a:gd name="csY12" fmla="*/ 2782641 h 2782641"/>
                <a:gd name="csX13" fmla="*/ 0 w 2270477"/>
                <a:gd name="csY13" fmla="*/ 2782641 h 2782641"/>
                <a:gd name="csX14" fmla="*/ 0 w 2270477"/>
                <a:gd name="csY14" fmla="*/ 2281765 h 2782641"/>
                <a:gd name="csX15" fmla="*/ 0 w 2270477"/>
                <a:gd name="csY15" fmla="*/ 1697410 h 2782641"/>
                <a:gd name="csX16" fmla="*/ 0 w 2270477"/>
                <a:gd name="csY16" fmla="*/ 1224361 h 2782641"/>
                <a:gd name="csX17" fmla="*/ 0 w 2270477"/>
                <a:gd name="csY17" fmla="*/ 723486 h 2782641"/>
                <a:gd name="csX18" fmla="*/ 0 w 2270477"/>
                <a:gd name="csY18" fmla="*/ 0 h 278264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2270477" h="2782641" fill="none" extrusionOk="0">
                  <a:moveTo>
                    <a:pt x="0" y="0"/>
                  </a:moveTo>
                  <a:cubicBezTo>
                    <a:pt x="148006" y="-70800"/>
                    <a:pt x="321418" y="18133"/>
                    <a:pt x="522209" y="0"/>
                  </a:cubicBezTo>
                  <a:cubicBezTo>
                    <a:pt x="738860" y="-34459"/>
                    <a:pt x="802842" y="-1407"/>
                    <a:pt x="1067123" y="0"/>
                  </a:cubicBezTo>
                  <a:cubicBezTo>
                    <a:pt x="1316905" y="-62154"/>
                    <a:pt x="1380942" y="43765"/>
                    <a:pt x="1589333" y="0"/>
                  </a:cubicBezTo>
                  <a:cubicBezTo>
                    <a:pt x="1867783" y="-64105"/>
                    <a:pt x="2005707" y="-3139"/>
                    <a:pt x="2270477" y="0"/>
                  </a:cubicBezTo>
                  <a:cubicBezTo>
                    <a:pt x="2286366" y="177004"/>
                    <a:pt x="2274050" y="395444"/>
                    <a:pt x="2270477" y="528701"/>
                  </a:cubicBezTo>
                  <a:cubicBezTo>
                    <a:pt x="2316590" y="593941"/>
                    <a:pt x="2228210" y="886275"/>
                    <a:pt x="2270477" y="1113055"/>
                  </a:cubicBezTo>
                  <a:cubicBezTo>
                    <a:pt x="2302841" y="1325665"/>
                    <a:pt x="2232570" y="1456677"/>
                    <a:pt x="2270477" y="1669584"/>
                  </a:cubicBezTo>
                  <a:cubicBezTo>
                    <a:pt x="2323500" y="1858353"/>
                    <a:pt x="2265534" y="2061810"/>
                    <a:pt x="2270477" y="2253938"/>
                  </a:cubicBezTo>
                  <a:cubicBezTo>
                    <a:pt x="2291412" y="2472270"/>
                    <a:pt x="2223533" y="2587593"/>
                    <a:pt x="2270477" y="2782641"/>
                  </a:cubicBezTo>
                  <a:cubicBezTo>
                    <a:pt x="2052463" y="2801016"/>
                    <a:pt x="1995193" y="2747380"/>
                    <a:pt x="1725562" y="2782641"/>
                  </a:cubicBezTo>
                  <a:cubicBezTo>
                    <a:pt x="1429531" y="2869456"/>
                    <a:pt x="1439131" y="2762232"/>
                    <a:pt x="1157942" y="2782641"/>
                  </a:cubicBezTo>
                  <a:cubicBezTo>
                    <a:pt x="901234" y="2815640"/>
                    <a:pt x="866230" y="2785066"/>
                    <a:pt x="613028" y="2782641"/>
                  </a:cubicBezTo>
                  <a:cubicBezTo>
                    <a:pt x="356677" y="2828739"/>
                    <a:pt x="235942" y="2709425"/>
                    <a:pt x="0" y="2782641"/>
                  </a:cubicBezTo>
                  <a:cubicBezTo>
                    <a:pt x="-34047" y="2557765"/>
                    <a:pt x="69699" y="2478633"/>
                    <a:pt x="0" y="2281765"/>
                  </a:cubicBezTo>
                  <a:cubicBezTo>
                    <a:pt x="-84100" y="2137632"/>
                    <a:pt x="18866" y="1903527"/>
                    <a:pt x="0" y="1697410"/>
                  </a:cubicBezTo>
                  <a:cubicBezTo>
                    <a:pt x="-40964" y="1475584"/>
                    <a:pt x="12943" y="1329132"/>
                    <a:pt x="0" y="1224361"/>
                  </a:cubicBezTo>
                  <a:cubicBezTo>
                    <a:pt x="1061" y="1049339"/>
                    <a:pt x="60733" y="868289"/>
                    <a:pt x="0" y="723486"/>
                  </a:cubicBezTo>
                  <a:cubicBezTo>
                    <a:pt x="-34147" y="553127"/>
                    <a:pt x="50298" y="404686"/>
                    <a:pt x="0" y="0"/>
                  </a:cubicBezTo>
                  <a:close/>
                </a:path>
                <a:path w="2270477" h="2782641" stroke="0" extrusionOk="0">
                  <a:moveTo>
                    <a:pt x="0" y="0"/>
                  </a:moveTo>
                  <a:cubicBezTo>
                    <a:pt x="275407" y="-56472"/>
                    <a:pt x="364199" y="64784"/>
                    <a:pt x="544913" y="0"/>
                  </a:cubicBezTo>
                  <a:cubicBezTo>
                    <a:pt x="727940" y="-96167"/>
                    <a:pt x="1046718" y="62937"/>
                    <a:pt x="1157942" y="0"/>
                  </a:cubicBezTo>
                  <a:cubicBezTo>
                    <a:pt x="1300034" y="-58621"/>
                    <a:pt x="1559316" y="89133"/>
                    <a:pt x="1748266" y="0"/>
                  </a:cubicBezTo>
                  <a:cubicBezTo>
                    <a:pt x="1960889" y="-52191"/>
                    <a:pt x="2165899" y="26308"/>
                    <a:pt x="2270477" y="0"/>
                  </a:cubicBezTo>
                  <a:cubicBezTo>
                    <a:pt x="2300255" y="236597"/>
                    <a:pt x="2212407" y="306398"/>
                    <a:pt x="2270477" y="473048"/>
                  </a:cubicBezTo>
                  <a:cubicBezTo>
                    <a:pt x="2324537" y="595628"/>
                    <a:pt x="2236826" y="853732"/>
                    <a:pt x="2270477" y="1029576"/>
                  </a:cubicBezTo>
                  <a:cubicBezTo>
                    <a:pt x="2278839" y="1182041"/>
                    <a:pt x="2230220" y="1390262"/>
                    <a:pt x="2270477" y="1502625"/>
                  </a:cubicBezTo>
                  <a:cubicBezTo>
                    <a:pt x="2274932" y="1644824"/>
                    <a:pt x="2136561" y="1966369"/>
                    <a:pt x="2270477" y="2114806"/>
                  </a:cubicBezTo>
                  <a:cubicBezTo>
                    <a:pt x="2294736" y="2298733"/>
                    <a:pt x="2265989" y="2571675"/>
                    <a:pt x="2270477" y="2782641"/>
                  </a:cubicBezTo>
                  <a:cubicBezTo>
                    <a:pt x="2012908" y="2758856"/>
                    <a:pt x="1874020" y="2832585"/>
                    <a:pt x="1748266" y="2782641"/>
                  </a:cubicBezTo>
                  <a:cubicBezTo>
                    <a:pt x="1587913" y="2792281"/>
                    <a:pt x="1423639" y="2793876"/>
                    <a:pt x="1203352" y="2782641"/>
                  </a:cubicBezTo>
                  <a:cubicBezTo>
                    <a:pt x="1059479" y="2836243"/>
                    <a:pt x="840929" y="2731334"/>
                    <a:pt x="613028" y="2782641"/>
                  </a:cubicBezTo>
                  <a:cubicBezTo>
                    <a:pt x="375146" y="2839257"/>
                    <a:pt x="302616" y="2694564"/>
                    <a:pt x="0" y="2782641"/>
                  </a:cubicBezTo>
                  <a:cubicBezTo>
                    <a:pt x="-61296" y="2655785"/>
                    <a:pt x="52001" y="2366724"/>
                    <a:pt x="0" y="2226112"/>
                  </a:cubicBezTo>
                  <a:cubicBezTo>
                    <a:pt x="-37076" y="2112505"/>
                    <a:pt x="54457" y="1906590"/>
                    <a:pt x="0" y="1753063"/>
                  </a:cubicBezTo>
                  <a:cubicBezTo>
                    <a:pt x="-43484" y="1625039"/>
                    <a:pt x="30523" y="1387885"/>
                    <a:pt x="0" y="1252187"/>
                  </a:cubicBezTo>
                  <a:cubicBezTo>
                    <a:pt x="-28997" y="1031065"/>
                    <a:pt x="54207" y="871931"/>
                    <a:pt x="0" y="695659"/>
                  </a:cubicBezTo>
                  <a:cubicBezTo>
                    <a:pt x="-1670" y="519337"/>
                    <a:pt x="-8093" y="385016"/>
                    <a:pt x="0" y="0"/>
                  </a:cubicBezTo>
                  <a:close/>
                </a:path>
                <a:path w="2270477" h="2782641" fill="none" stroke="0" extrusionOk="0">
                  <a:moveTo>
                    <a:pt x="0" y="0"/>
                  </a:moveTo>
                  <a:cubicBezTo>
                    <a:pt x="167777" y="-11512"/>
                    <a:pt x="325901" y="5551"/>
                    <a:pt x="522209" y="0"/>
                  </a:cubicBezTo>
                  <a:cubicBezTo>
                    <a:pt x="739601" y="-19075"/>
                    <a:pt x="804812" y="23325"/>
                    <a:pt x="1067123" y="0"/>
                  </a:cubicBezTo>
                  <a:cubicBezTo>
                    <a:pt x="1338934" y="-32759"/>
                    <a:pt x="1364164" y="54805"/>
                    <a:pt x="1589333" y="0"/>
                  </a:cubicBezTo>
                  <a:cubicBezTo>
                    <a:pt x="1836048" y="-58592"/>
                    <a:pt x="1955314" y="28163"/>
                    <a:pt x="2270477" y="0"/>
                  </a:cubicBezTo>
                  <a:cubicBezTo>
                    <a:pt x="2277661" y="182542"/>
                    <a:pt x="2239734" y="389461"/>
                    <a:pt x="2270477" y="528701"/>
                  </a:cubicBezTo>
                  <a:cubicBezTo>
                    <a:pt x="2315476" y="590091"/>
                    <a:pt x="2187529" y="857103"/>
                    <a:pt x="2270477" y="1113055"/>
                  </a:cubicBezTo>
                  <a:cubicBezTo>
                    <a:pt x="2306454" y="1249815"/>
                    <a:pt x="2168982" y="1452422"/>
                    <a:pt x="2270477" y="1669584"/>
                  </a:cubicBezTo>
                  <a:cubicBezTo>
                    <a:pt x="2319324" y="1828429"/>
                    <a:pt x="2249318" y="2073893"/>
                    <a:pt x="2270477" y="2253938"/>
                  </a:cubicBezTo>
                  <a:cubicBezTo>
                    <a:pt x="2272167" y="2485917"/>
                    <a:pt x="2233877" y="2594422"/>
                    <a:pt x="2270477" y="2782641"/>
                  </a:cubicBezTo>
                  <a:cubicBezTo>
                    <a:pt x="2043756" y="2787267"/>
                    <a:pt x="1989189" y="2743771"/>
                    <a:pt x="1725562" y="2782641"/>
                  </a:cubicBezTo>
                  <a:cubicBezTo>
                    <a:pt x="1446777" y="2849063"/>
                    <a:pt x="1436361" y="2745632"/>
                    <a:pt x="1157942" y="2782641"/>
                  </a:cubicBezTo>
                  <a:cubicBezTo>
                    <a:pt x="907765" y="2817848"/>
                    <a:pt x="844153" y="2771356"/>
                    <a:pt x="613028" y="2782641"/>
                  </a:cubicBezTo>
                  <a:cubicBezTo>
                    <a:pt x="350292" y="2789003"/>
                    <a:pt x="227062" y="2704074"/>
                    <a:pt x="0" y="2782641"/>
                  </a:cubicBezTo>
                  <a:cubicBezTo>
                    <a:pt x="-77139" y="2614168"/>
                    <a:pt x="96293" y="2457467"/>
                    <a:pt x="0" y="2281765"/>
                  </a:cubicBezTo>
                  <a:cubicBezTo>
                    <a:pt x="-55361" y="2168532"/>
                    <a:pt x="3233" y="1837382"/>
                    <a:pt x="0" y="1697410"/>
                  </a:cubicBezTo>
                  <a:cubicBezTo>
                    <a:pt x="-52696" y="1504933"/>
                    <a:pt x="30386" y="1331732"/>
                    <a:pt x="0" y="1224361"/>
                  </a:cubicBezTo>
                  <a:cubicBezTo>
                    <a:pt x="-15683" y="1076562"/>
                    <a:pt x="81959" y="884575"/>
                    <a:pt x="0" y="723486"/>
                  </a:cubicBezTo>
                  <a:cubicBezTo>
                    <a:pt x="-12702" y="533220"/>
                    <a:pt x="81708" y="394981"/>
                    <a:pt x="0" y="0"/>
                  </a:cubicBezTo>
                  <a:close/>
                </a:path>
              </a:pathLst>
            </a:custGeom>
            <a:noFill/>
            <a:ln w="38100" cap="flat" cmpd="sng" algn="ctr">
              <a:solidFill>
                <a:srgbClr val="70AD47"/>
              </a:solidFill>
              <a:prstDash val="solid"/>
              <a:miter lim="800000"/>
              <a:extLst>
                <a:ext uri="{C807C97D-BFC1-408E-A445-0C87EB9F89A2}">
                  <ask:lineSketchStyleProps xmlns:ask="http://schemas.microsoft.com/office/drawing/2018/sketchyshapes" sd="580310716">
                    <a:custGeom>
                      <a:avLst/>
                      <a:gdLst>
                        <a:gd name="connsiteX0" fmla="*/ 0 w 3073432"/>
                        <a:gd name="connsiteY0" fmla="*/ 0 h 2434642"/>
                        <a:gd name="connsiteX1" fmla="*/ 706889 w 3073432"/>
                        <a:gd name="connsiteY1" fmla="*/ 0 h 2434642"/>
                        <a:gd name="connsiteX2" fmla="*/ 1444512 w 3073432"/>
                        <a:gd name="connsiteY2" fmla="*/ 0 h 2434642"/>
                        <a:gd name="connsiteX3" fmla="*/ 2151402 w 3073432"/>
                        <a:gd name="connsiteY3" fmla="*/ 0 h 2434642"/>
                        <a:gd name="connsiteX4" fmla="*/ 3073432 w 3073432"/>
                        <a:gd name="connsiteY4" fmla="*/ 0 h 2434642"/>
                        <a:gd name="connsiteX5" fmla="*/ 3073432 w 3073432"/>
                        <a:gd name="connsiteY5" fmla="*/ 462582 h 2434642"/>
                        <a:gd name="connsiteX6" fmla="*/ 3073432 w 3073432"/>
                        <a:gd name="connsiteY6" fmla="*/ 973856 h 2434642"/>
                        <a:gd name="connsiteX7" fmla="*/ 3073432 w 3073432"/>
                        <a:gd name="connsiteY7" fmla="*/ 1460785 h 2434642"/>
                        <a:gd name="connsiteX8" fmla="*/ 3073432 w 3073432"/>
                        <a:gd name="connsiteY8" fmla="*/ 1972059 h 2434642"/>
                        <a:gd name="connsiteX9" fmla="*/ 3073432 w 3073432"/>
                        <a:gd name="connsiteY9" fmla="*/ 2434642 h 2434642"/>
                        <a:gd name="connsiteX10" fmla="*/ 2335808 w 3073432"/>
                        <a:gd name="connsiteY10" fmla="*/ 2434642 h 2434642"/>
                        <a:gd name="connsiteX11" fmla="*/ 1567449 w 3073432"/>
                        <a:gd name="connsiteY11" fmla="*/ 2434642 h 2434642"/>
                        <a:gd name="connsiteX12" fmla="*/ 829826 w 3073432"/>
                        <a:gd name="connsiteY12" fmla="*/ 2434642 h 2434642"/>
                        <a:gd name="connsiteX13" fmla="*/ 0 w 3073432"/>
                        <a:gd name="connsiteY13" fmla="*/ 2434642 h 2434642"/>
                        <a:gd name="connsiteX14" fmla="*/ 0 w 3073432"/>
                        <a:gd name="connsiteY14" fmla="*/ 1996406 h 2434642"/>
                        <a:gd name="connsiteX15" fmla="*/ 0 w 3073432"/>
                        <a:gd name="connsiteY15" fmla="*/ 1485131 h 2434642"/>
                        <a:gd name="connsiteX16" fmla="*/ 0 w 3073432"/>
                        <a:gd name="connsiteY16" fmla="*/ 1071242 h 2434642"/>
                        <a:gd name="connsiteX17" fmla="*/ 0 w 3073432"/>
                        <a:gd name="connsiteY17" fmla="*/ 633007 h 2434642"/>
                        <a:gd name="connsiteX18" fmla="*/ 0 w 3073432"/>
                        <a:gd name="connsiteY18" fmla="*/ 0 h 2434642"/>
                        <a:gd name="connsiteX0" fmla="*/ 0 w 3073432"/>
                        <a:gd name="connsiteY0" fmla="*/ 0 h 2434642"/>
                        <a:gd name="connsiteX1" fmla="*/ 737623 w 3073432"/>
                        <a:gd name="connsiteY1" fmla="*/ 0 h 2434642"/>
                        <a:gd name="connsiteX2" fmla="*/ 1567449 w 3073432"/>
                        <a:gd name="connsiteY2" fmla="*/ 0 h 2434642"/>
                        <a:gd name="connsiteX3" fmla="*/ 2366542 w 3073432"/>
                        <a:gd name="connsiteY3" fmla="*/ 0 h 2434642"/>
                        <a:gd name="connsiteX4" fmla="*/ 3073432 w 3073432"/>
                        <a:gd name="connsiteY4" fmla="*/ 0 h 2434642"/>
                        <a:gd name="connsiteX5" fmla="*/ 3073432 w 3073432"/>
                        <a:gd name="connsiteY5" fmla="*/ 413889 h 2434642"/>
                        <a:gd name="connsiteX6" fmla="*/ 3073432 w 3073432"/>
                        <a:gd name="connsiteY6" fmla="*/ 900817 h 2434642"/>
                        <a:gd name="connsiteX7" fmla="*/ 3073432 w 3073432"/>
                        <a:gd name="connsiteY7" fmla="*/ 1314706 h 2434642"/>
                        <a:gd name="connsiteX8" fmla="*/ 3073432 w 3073432"/>
                        <a:gd name="connsiteY8" fmla="*/ 1850327 h 2434642"/>
                        <a:gd name="connsiteX9" fmla="*/ 3073432 w 3073432"/>
                        <a:gd name="connsiteY9" fmla="*/ 2434642 h 2434642"/>
                        <a:gd name="connsiteX10" fmla="*/ 2366542 w 3073432"/>
                        <a:gd name="connsiteY10" fmla="*/ 2434642 h 2434642"/>
                        <a:gd name="connsiteX11" fmla="*/ 1628919 w 3073432"/>
                        <a:gd name="connsiteY11" fmla="*/ 2434642 h 2434642"/>
                        <a:gd name="connsiteX12" fmla="*/ 829826 w 3073432"/>
                        <a:gd name="connsiteY12" fmla="*/ 2434642 h 2434642"/>
                        <a:gd name="connsiteX13" fmla="*/ 0 w 3073432"/>
                        <a:gd name="connsiteY13" fmla="*/ 2434642 h 2434642"/>
                        <a:gd name="connsiteX14" fmla="*/ 0 w 3073432"/>
                        <a:gd name="connsiteY14" fmla="*/ 1947713 h 2434642"/>
                        <a:gd name="connsiteX15" fmla="*/ 0 w 3073432"/>
                        <a:gd name="connsiteY15" fmla="*/ 1533824 h 2434642"/>
                        <a:gd name="connsiteX16" fmla="*/ 0 w 3073432"/>
                        <a:gd name="connsiteY16" fmla="*/ 1095588 h 2434642"/>
                        <a:gd name="connsiteX17" fmla="*/ 0 w 3073432"/>
                        <a:gd name="connsiteY17" fmla="*/ 608660 h 2434642"/>
                        <a:gd name="connsiteX18" fmla="*/ 0 w 3073432"/>
                        <a:gd name="connsiteY18" fmla="*/ 0 h 2434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73432" h="2434642" fill="none" extrusionOk="0">
                          <a:moveTo>
                            <a:pt x="0" y="0"/>
                          </a:moveTo>
                          <a:cubicBezTo>
                            <a:pt x="202426" y="-37578"/>
                            <a:pt x="434564" y="29081"/>
                            <a:pt x="706889" y="0"/>
                          </a:cubicBezTo>
                          <a:cubicBezTo>
                            <a:pt x="989515" y="-42784"/>
                            <a:pt x="1097493" y="1214"/>
                            <a:pt x="1444512" y="0"/>
                          </a:cubicBezTo>
                          <a:cubicBezTo>
                            <a:pt x="1795465" y="-33023"/>
                            <a:pt x="1842134" y="58828"/>
                            <a:pt x="2151402" y="0"/>
                          </a:cubicBezTo>
                          <a:cubicBezTo>
                            <a:pt x="2504289" y="-41047"/>
                            <a:pt x="2715990" y="4220"/>
                            <a:pt x="3073432" y="0"/>
                          </a:cubicBezTo>
                          <a:cubicBezTo>
                            <a:pt x="3130942" y="159002"/>
                            <a:pt x="3044639" y="355604"/>
                            <a:pt x="3073432" y="462582"/>
                          </a:cubicBezTo>
                          <a:cubicBezTo>
                            <a:pt x="3139796" y="558911"/>
                            <a:pt x="3020679" y="782726"/>
                            <a:pt x="3073432" y="973856"/>
                          </a:cubicBezTo>
                          <a:cubicBezTo>
                            <a:pt x="3095304" y="1174932"/>
                            <a:pt x="3040056" y="1304611"/>
                            <a:pt x="3073432" y="1460785"/>
                          </a:cubicBezTo>
                          <a:cubicBezTo>
                            <a:pt x="3134319" y="1645459"/>
                            <a:pt x="3030365" y="1816928"/>
                            <a:pt x="3073432" y="1972059"/>
                          </a:cubicBezTo>
                          <a:cubicBezTo>
                            <a:pt x="3093150" y="2126730"/>
                            <a:pt x="3006191" y="2242143"/>
                            <a:pt x="3073432" y="2434642"/>
                          </a:cubicBezTo>
                          <a:cubicBezTo>
                            <a:pt x="2774271" y="2439042"/>
                            <a:pt x="2703147" y="2399310"/>
                            <a:pt x="2335808" y="2434642"/>
                          </a:cubicBezTo>
                          <a:cubicBezTo>
                            <a:pt x="1951186" y="2491847"/>
                            <a:pt x="1920082" y="2418960"/>
                            <a:pt x="1567449" y="2434642"/>
                          </a:cubicBezTo>
                          <a:cubicBezTo>
                            <a:pt x="1221705" y="2464469"/>
                            <a:pt x="1170099" y="2439117"/>
                            <a:pt x="829826" y="2434642"/>
                          </a:cubicBezTo>
                          <a:cubicBezTo>
                            <a:pt x="531723" y="2473048"/>
                            <a:pt x="366353" y="2391869"/>
                            <a:pt x="0" y="2434642"/>
                          </a:cubicBezTo>
                          <a:cubicBezTo>
                            <a:pt x="-32486" y="2238870"/>
                            <a:pt x="75417" y="2148995"/>
                            <a:pt x="0" y="1996406"/>
                          </a:cubicBezTo>
                          <a:cubicBezTo>
                            <a:pt x="-74462" y="1863353"/>
                            <a:pt x="77851" y="1705360"/>
                            <a:pt x="0" y="1485131"/>
                          </a:cubicBezTo>
                          <a:cubicBezTo>
                            <a:pt x="-48235" y="1274659"/>
                            <a:pt x="40438" y="1150827"/>
                            <a:pt x="0" y="1071242"/>
                          </a:cubicBezTo>
                          <a:cubicBezTo>
                            <a:pt x="-34680" y="935848"/>
                            <a:pt x="59620" y="752202"/>
                            <a:pt x="0" y="633007"/>
                          </a:cubicBezTo>
                          <a:cubicBezTo>
                            <a:pt x="-37905" y="500980"/>
                            <a:pt x="62841" y="352396"/>
                            <a:pt x="0" y="0"/>
                          </a:cubicBezTo>
                          <a:close/>
                        </a:path>
                        <a:path w="3073432" h="2434642" stroke="0" extrusionOk="0">
                          <a:moveTo>
                            <a:pt x="0" y="0"/>
                          </a:moveTo>
                          <a:cubicBezTo>
                            <a:pt x="361731" y="-40676"/>
                            <a:pt x="473070" y="64093"/>
                            <a:pt x="737623" y="0"/>
                          </a:cubicBezTo>
                          <a:cubicBezTo>
                            <a:pt x="993988" y="-70639"/>
                            <a:pt x="1415971" y="73458"/>
                            <a:pt x="1567449" y="0"/>
                          </a:cubicBezTo>
                          <a:cubicBezTo>
                            <a:pt x="1756791" y="-43046"/>
                            <a:pt x="2100445" y="60223"/>
                            <a:pt x="2366542" y="0"/>
                          </a:cubicBezTo>
                          <a:cubicBezTo>
                            <a:pt x="2649513" y="-45528"/>
                            <a:pt x="2897653" y="39836"/>
                            <a:pt x="3073432" y="0"/>
                          </a:cubicBezTo>
                          <a:cubicBezTo>
                            <a:pt x="3101177" y="206200"/>
                            <a:pt x="2978632" y="267868"/>
                            <a:pt x="3073432" y="413889"/>
                          </a:cubicBezTo>
                          <a:cubicBezTo>
                            <a:pt x="3143668" y="525402"/>
                            <a:pt x="3058624" y="750351"/>
                            <a:pt x="3073432" y="900817"/>
                          </a:cubicBezTo>
                          <a:cubicBezTo>
                            <a:pt x="3084241" y="1019066"/>
                            <a:pt x="3010250" y="1213993"/>
                            <a:pt x="3073432" y="1314706"/>
                          </a:cubicBezTo>
                          <a:cubicBezTo>
                            <a:pt x="3126280" y="1408330"/>
                            <a:pt x="2956559" y="1708637"/>
                            <a:pt x="3073432" y="1850327"/>
                          </a:cubicBezTo>
                          <a:cubicBezTo>
                            <a:pt x="3153791" y="2022355"/>
                            <a:pt x="3039579" y="2241463"/>
                            <a:pt x="3073432" y="2434642"/>
                          </a:cubicBezTo>
                          <a:cubicBezTo>
                            <a:pt x="2745759" y="2420780"/>
                            <a:pt x="2532513" y="2467958"/>
                            <a:pt x="2366542" y="2434642"/>
                          </a:cubicBezTo>
                          <a:cubicBezTo>
                            <a:pt x="2178026" y="2435719"/>
                            <a:pt x="1895307" y="2406679"/>
                            <a:pt x="1628919" y="2434642"/>
                          </a:cubicBezTo>
                          <a:cubicBezTo>
                            <a:pt x="1438726" y="2485745"/>
                            <a:pt x="1083832" y="2368564"/>
                            <a:pt x="829826" y="2434642"/>
                          </a:cubicBezTo>
                          <a:cubicBezTo>
                            <a:pt x="503353" y="2480455"/>
                            <a:pt x="387329" y="2388946"/>
                            <a:pt x="0" y="2434642"/>
                          </a:cubicBezTo>
                          <a:cubicBezTo>
                            <a:pt x="-94434" y="2341195"/>
                            <a:pt x="66807" y="2059232"/>
                            <a:pt x="0" y="1947713"/>
                          </a:cubicBezTo>
                          <a:cubicBezTo>
                            <a:pt x="-41828" y="1856310"/>
                            <a:pt x="53839" y="1650321"/>
                            <a:pt x="0" y="1533824"/>
                          </a:cubicBezTo>
                          <a:cubicBezTo>
                            <a:pt x="-79489" y="1433918"/>
                            <a:pt x="51187" y="1244686"/>
                            <a:pt x="0" y="1095588"/>
                          </a:cubicBezTo>
                          <a:cubicBezTo>
                            <a:pt x="-43707" y="914275"/>
                            <a:pt x="88708" y="763025"/>
                            <a:pt x="0" y="608660"/>
                          </a:cubicBezTo>
                          <a:cubicBezTo>
                            <a:pt x="-58245" y="467236"/>
                            <a:pt x="6411" y="314728"/>
                            <a:pt x="0" y="0"/>
                          </a:cubicBezTo>
                          <a:close/>
                        </a:path>
                        <a:path w="3073432" h="2434642" fill="none" stroke="0" extrusionOk="0">
                          <a:moveTo>
                            <a:pt x="0" y="0"/>
                          </a:moveTo>
                          <a:cubicBezTo>
                            <a:pt x="178423" y="-18919"/>
                            <a:pt x="423115" y="-19881"/>
                            <a:pt x="706889" y="0"/>
                          </a:cubicBezTo>
                          <a:cubicBezTo>
                            <a:pt x="1005359" y="-12160"/>
                            <a:pt x="1079679" y="12638"/>
                            <a:pt x="1444512" y="0"/>
                          </a:cubicBezTo>
                          <a:cubicBezTo>
                            <a:pt x="1790102" y="-23861"/>
                            <a:pt x="1836290" y="37803"/>
                            <a:pt x="2151402" y="0"/>
                          </a:cubicBezTo>
                          <a:cubicBezTo>
                            <a:pt x="2478334" y="-49533"/>
                            <a:pt x="2670786" y="19872"/>
                            <a:pt x="3073432" y="0"/>
                          </a:cubicBezTo>
                          <a:cubicBezTo>
                            <a:pt x="3092400" y="154360"/>
                            <a:pt x="3039311" y="342916"/>
                            <a:pt x="3073432" y="462582"/>
                          </a:cubicBezTo>
                          <a:cubicBezTo>
                            <a:pt x="3131964" y="527269"/>
                            <a:pt x="3039833" y="757570"/>
                            <a:pt x="3073432" y="973856"/>
                          </a:cubicBezTo>
                          <a:cubicBezTo>
                            <a:pt x="3122636" y="1130296"/>
                            <a:pt x="2989835" y="1258982"/>
                            <a:pt x="3073432" y="1460785"/>
                          </a:cubicBezTo>
                          <a:cubicBezTo>
                            <a:pt x="3153089" y="1613737"/>
                            <a:pt x="3075956" y="1795089"/>
                            <a:pt x="3073432" y="1972059"/>
                          </a:cubicBezTo>
                          <a:cubicBezTo>
                            <a:pt x="3109152" y="2163429"/>
                            <a:pt x="2994826" y="2261826"/>
                            <a:pt x="3073432" y="2434642"/>
                          </a:cubicBezTo>
                          <a:cubicBezTo>
                            <a:pt x="2792513" y="2452936"/>
                            <a:pt x="2697478" y="2391888"/>
                            <a:pt x="2335808" y="2434642"/>
                          </a:cubicBezTo>
                          <a:cubicBezTo>
                            <a:pt x="1964247" y="2497601"/>
                            <a:pt x="1926758" y="2397636"/>
                            <a:pt x="1567449" y="2434642"/>
                          </a:cubicBezTo>
                          <a:cubicBezTo>
                            <a:pt x="1219188" y="2464428"/>
                            <a:pt x="1154731" y="2427016"/>
                            <a:pt x="829826" y="2434642"/>
                          </a:cubicBezTo>
                          <a:cubicBezTo>
                            <a:pt x="483376" y="2441638"/>
                            <a:pt x="335883" y="2376417"/>
                            <a:pt x="0" y="2434642"/>
                          </a:cubicBezTo>
                          <a:cubicBezTo>
                            <a:pt x="-50612" y="2269429"/>
                            <a:pt x="77532" y="2134930"/>
                            <a:pt x="0" y="1996406"/>
                          </a:cubicBezTo>
                          <a:cubicBezTo>
                            <a:pt x="-96569" y="1876818"/>
                            <a:pt x="25737" y="1640555"/>
                            <a:pt x="0" y="1485131"/>
                          </a:cubicBezTo>
                          <a:cubicBezTo>
                            <a:pt x="-68595" y="1310628"/>
                            <a:pt x="40629" y="1170233"/>
                            <a:pt x="0" y="1071242"/>
                          </a:cubicBezTo>
                          <a:cubicBezTo>
                            <a:pt x="-31584" y="965563"/>
                            <a:pt x="103839" y="767974"/>
                            <a:pt x="0" y="633007"/>
                          </a:cubicBezTo>
                          <a:cubicBezTo>
                            <a:pt x="-90827" y="458749"/>
                            <a:pt x="104076" y="318186"/>
                            <a:pt x="0" y="0"/>
                          </a:cubicBezTo>
                          <a:close/>
                        </a:path>
                      </a:pathLst>
                    </a:custGeom>
                    <ask:type>
                      <ask:lineSketchScribble/>
                    </ask:type>
                  </ask:lineSketchStyleProps>
                </a:ext>
              </a:extLst>
            </a:ln>
            <a:effectLst/>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nSpc>
                  <a:spcPct val="107000"/>
                </a:lnSpc>
                <a:spcAft>
                  <a:spcPts val="800"/>
                </a:spcAft>
              </a:pPr>
              <a:r>
                <a:rPr lang="en-GB" sz="18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Anxiety UK </a:t>
              </a:r>
              <a:endPar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u="sng" dirty="0">
                  <a:solidFill>
                    <a:schemeClr val="tx1"/>
                  </a:solidFill>
                  <a:latin typeface="Calibri" panose="020F0502020204030204" pitchFamily="34" charset="0"/>
                  <a:ea typeface="Calibri" panose="020F0502020204030204" pitchFamily="34" charset="0"/>
                  <a:cs typeface="Times New Roman" panose="02020603050405020304" pitchFamily="18" charset="0"/>
                </a:rPr>
                <a:t>www.anxietyuk.org.uk</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Mind</a:t>
              </a:r>
              <a:endPar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2500630" algn="l"/>
                </a:tabLst>
              </a:pPr>
              <a:r>
                <a:rPr lang="en-GB" sz="1200" u="sng" dirty="0">
                  <a:solidFill>
                    <a:schemeClr val="tx1"/>
                  </a:solidFill>
                  <a:latin typeface="Calibri" panose="020F0502020204030204" pitchFamily="34" charset="0"/>
                  <a:ea typeface="Calibri" panose="020F0502020204030204" pitchFamily="34" charset="0"/>
                  <a:cs typeface="Times New Roman" panose="02020603050405020304" pitchFamily="18" charset="0"/>
                </a:rPr>
                <a:t>www.mind.org.uk</a:t>
              </a:r>
              <a:r>
                <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tabLst>
                  <a:tab pos="2500630" algn="l"/>
                </a:tabLst>
              </a:pPr>
              <a:r>
                <a:rPr lang="en-GB" sz="18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Rethink Mental Illness</a:t>
              </a:r>
              <a:endPar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2500630" algn="l"/>
                </a:tabLst>
              </a:pPr>
              <a:r>
                <a:rPr lang="en-GB" sz="1200" u="sng" dirty="0">
                  <a:solidFill>
                    <a:schemeClr val="tx1"/>
                  </a:solidFill>
                  <a:latin typeface="Calibri" panose="020F0502020204030204" pitchFamily="34" charset="0"/>
                  <a:ea typeface="Calibri" panose="020F0502020204030204" pitchFamily="34" charset="0"/>
                  <a:cs typeface="Times New Roman" panose="02020603050405020304" pitchFamily="18" charset="0"/>
                </a:rPr>
                <a:t>www.rethink.org</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angle 12">
              <a:extLst>
                <a:ext uri="{FF2B5EF4-FFF2-40B4-BE49-F238E27FC236}">
                  <a16:creationId xmlns:a16="http://schemas.microsoft.com/office/drawing/2014/main" id="{D6310A55-57C6-40B1-B4FC-7595EAE83BA5}"/>
                </a:ext>
              </a:extLst>
            </p:cNvPr>
            <p:cNvSpPr/>
            <p:nvPr/>
          </p:nvSpPr>
          <p:spPr>
            <a:xfrm>
              <a:off x="3347207" y="3554332"/>
              <a:ext cx="2576747" cy="1115783"/>
            </a:xfrm>
            <a:custGeom>
              <a:avLst/>
              <a:gdLst>
                <a:gd name="csX0" fmla="*/ 0 w 2576747"/>
                <a:gd name="csY0" fmla="*/ 0 h 1115783"/>
                <a:gd name="csX1" fmla="*/ 489581 w 2576747"/>
                <a:gd name="csY1" fmla="*/ 0 h 1115783"/>
                <a:gd name="csX2" fmla="*/ 979163 w 2576747"/>
                <a:gd name="csY2" fmla="*/ 0 h 1115783"/>
                <a:gd name="csX3" fmla="*/ 1546047 w 2576747"/>
                <a:gd name="csY3" fmla="*/ 0 h 1115783"/>
                <a:gd name="csX4" fmla="*/ 2009862 w 2576747"/>
                <a:gd name="csY4" fmla="*/ 0 h 1115783"/>
                <a:gd name="csX5" fmla="*/ 2576746 w 2576747"/>
                <a:gd name="csY5" fmla="*/ 0 h 1115783"/>
                <a:gd name="csX6" fmla="*/ 2576746 w 2576747"/>
                <a:gd name="csY6" fmla="*/ 349611 h 1115783"/>
                <a:gd name="csX7" fmla="*/ 2576746 w 2576747"/>
                <a:gd name="csY7" fmla="*/ 699223 h 1115783"/>
                <a:gd name="csX8" fmla="*/ 2576746 w 2576747"/>
                <a:gd name="csY8" fmla="*/ 1115783 h 1115783"/>
                <a:gd name="csX9" fmla="*/ 2138699 w 2576747"/>
                <a:gd name="csY9" fmla="*/ 1115783 h 1115783"/>
                <a:gd name="csX10" fmla="*/ 1700652 w 2576747"/>
                <a:gd name="csY10" fmla="*/ 1115783 h 1115783"/>
                <a:gd name="csX11" fmla="*/ 1133768 w 2576747"/>
                <a:gd name="csY11" fmla="*/ 1115783 h 1115783"/>
                <a:gd name="csX12" fmla="*/ 592651 w 2576747"/>
                <a:gd name="csY12" fmla="*/ 1115783 h 1115783"/>
                <a:gd name="csX13" fmla="*/ 0 w 2576747"/>
                <a:gd name="csY13" fmla="*/ 1115783 h 1115783"/>
                <a:gd name="csX14" fmla="*/ 0 w 2576747"/>
                <a:gd name="csY14" fmla="*/ 743854 h 1115783"/>
                <a:gd name="csX15" fmla="*/ 0 w 2576747"/>
                <a:gd name="csY15" fmla="*/ 383084 h 1115783"/>
                <a:gd name="csX16" fmla="*/ 0 w 2576747"/>
                <a:gd name="csY16" fmla="*/ 0 h 1115783"/>
                <a:gd name="csX0" fmla="*/ 0 w 2576747"/>
                <a:gd name="csY0" fmla="*/ 0 h 1115783"/>
                <a:gd name="csX1" fmla="*/ 541116 w 2576747"/>
                <a:gd name="csY1" fmla="*/ 0 h 1115783"/>
                <a:gd name="csX2" fmla="*/ 1004930 w 2576747"/>
                <a:gd name="csY2" fmla="*/ 0 h 1115783"/>
                <a:gd name="csX3" fmla="*/ 1571815 w 2576747"/>
                <a:gd name="csY3" fmla="*/ 0 h 1115783"/>
                <a:gd name="csX4" fmla="*/ 2009862 w 2576747"/>
                <a:gd name="csY4" fmla="*/ 0 h 1115783"/>
                <a:gd name="csX5" fmla="*/ 2576746 w 2576747"/>
                <a:gd name="csY5" fmla="*/ 0 h 1115783"/>
                <a:gd name="csX6" fmla="*/ 2576746 w 2576747"/>
                <a:gd name="csY6" fmla="*/ 371926 h 1115783"/>
                <a:gd name="csX7" fmla="*/ 2576746 w 2576747"/>
                <a:gd name="csY7" fmla="*/ 721538 h 1115783"/>
                <a:gd name="csX8" fmla="*/ 2576746 w 2576747"/>
                <a:gd name="csY8" fmla="*/ 1115783 h 1115783"/>
                <a:gd name="csX9" fmla="*/ 2138699 w 2576747"/>
                <a:gd name="csY9" fmla="*/ 1115783 h 1115783"/>
                <a:gd name="csX10" fmla="*/ 1700652 w 2576747"/>
                <a:gd name="csY10" fmla="*/ 1115783 h 1115783"/>
                <a:gd name="csX11" fmla="*/ 1236838 w 2576747"/>
                <a:gd name="csY11" fmla="*/ 1115783 h 1115783"/>
                <a:gd name="csX12" fmla="*/ 747256 w 2576747"/>
                <a:gd name="csY12" fmla="*/ 1115783 h 1115783"/>
                <a:gd name="csX13" fmla="*/ 0 w 2576747"/>
                <a:gd name="csY13" fmla="*/ 1115783 h 1115783"/>
                <a:gd name="csX14" fmla="*/ 0 w 2576747"/>
                <a:gd name="csY14" fmla="*/ 766170 h 1115783"/>
                <a:gd name="csX15" fmla="*/ 0 w 2576747"/>
                <a:gd name="csY15" fmla="*/ 383084 h 1115783"/>
                <a:gd name="csX16" fmla="*/ 0 w 2576747"/>
                <a:gd name="csY16" fmla="*/ 0 h 1115783"/>
                <a:gd name="csX0" fmla="*/ 0 w 2576747"/>
                <a:gd name="csY0" fmla="*/ 0 h 1115783"/>
                <a:gd name="csX1" fmla="*/ 489581 w 2576747"/>
                <a:gd name="csY1" fmla="*/ 0 h 1115783"/>
                <a:gd name="csX2" fmla="*/ 979163 w 2576747"/>
                <a:gd name="csY2" fmla="*/ 0 h 1115783"/>
                <a:gd name="csX3" fmla="*/ 1546047 w 2576747"/>
                <a:gd name="csY3" fmla="*/ 0 h 1115783"/>
                <a:gd name="csX4" fmla="*/ 2009862 w 2576747"/>
                <a:gd name="csY4" fmla="*/ 0 h 1115783"/>
                <a:gd name="csX5" fmla="*/ 2576746 w 2576747"/>
                <a:gd name="csY5" fmla="*/ 0 h 1115783"/>
                <a:gd name="csX6" fmla="*/ 2576746 w 2576747"/>
                <a:gd name="csY6" fmla="*/ 349611 h 1115783"/>
                <a:gd name="csX7" fmla="*/ 2576746 w 2576747"/>
                <a:gd name="csY7" fmla="*/ 699223 h 1115783"/>
                <a:gd name="csX8" fmla="*/ 2576746 w 2576747"/>
                <a:gd name="csY8" fmla="*/ 1115783 h 1115783"/>
                <a:gd name="csX9" fmla="*/ 2138699 w 2576747"/>
                <a:gd name="csY9" fmla="*/ 1115783 h 1115783"/>
                <a:gd name="csX10" fmla="*/ 1700652 w 2576747"/>
                <a:gd name="csY10" fmla="*/ 1115783 h 1115783"/>
                <a:gd name="csX11" fmla="*/ 1133768 w 2576747"/>
                <a:gd name="csY11" fmla="*/ 1115783 h 1115783"/>
                <a:gd name="csX12" fmla="*/ 592651 w 2576747"/>
                <a:gd name="csY12" fmla="*/ 1115783 h 1115783"/>
                <a:gd name="csX13" fmla="*/ 0 w 2576747"/>
                <a:gd name="csY13" fmla="*/ 1115783 h 1115783"/>
                <a:gd name="csX14" fmla="*/ 0 w 2576747"/>
                <a:gd name="csY14" fmla="*/ 743854 h 1115783"/>
                <a:gd name="csX15" fmla="*/ 0 w 2576747"/>
                <a:gd name="csY15" fmla="*/ 383084 h 1115783"/>
                <a:gd name="csX16" fmla="*/ 0 w 2576747"/>
                <a:gd name="csY16" fmla="*/ 0 h 111578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2576747" h="1115783" fill="none" extrusionOk="0">
                  <a:moveTo>
                    <a:pt x="0" y="0"/>
                  </a:moveTo>
                  <a:cubicBezTo>
                    <a:pt x="95889" y="-42554"/>
                    <a:pt x="332152" y="-32261"/>
                    <a:pt x="489581" y="0"/>
                  </a:cubicBezTo>
                  <a:cubicBezTo>
                    <a:pt x="671776" y="-16175"/>
                    <a:pt x="771942" y="51145"/>
                    <a:pt x="979163" y="0"/>
                  </a:cubicBezTo>
                  <a:cubicBezTo>
                    <a:pt x="1165793" y="-93887"/>
                    <a:pt x="1343267" y="35022"/>
                    <a:pt x="1546047" y="0"/>
                  </a:cubicBezTo>
                  <a:cubicBezTo>
                    <a:pt x="1675139" y="-15670"/>
                    <a:pt x="1873964" y="81813"/>
                    <a:pt x="2009862" y="0"/>
                  </a:cubicBezTo>
                  <a:cubicBezTo>
                    <a:pt x="2166481" y="8060"/>
                    <a:pt x="2454582" y="41667"/>
                    <a:pt x="2576746" y="0"/>
                  </a:cubicBezTo>
                  <a:cubicBezTo>
                    <a:pt x="2620193" y="160974"/>
                    <a:pt x="2578127" y="236670"/>
                    <a:pt x="2576746" y="349611"/>
                  </a:cubicBezTo>
                  <a:cubicBezTo>
                    <a:pt x="2568301" y="466033"/>
                    <a:pt x="2554196" y="535867"/>
                    <a:pt x="2576746" y="699223"/>
                  </a:cubicBezTo>
                  <a:cubicBezTo>
                    <a:pt x="2613578" y="858267"/>
                    <a:pt x="2556202" y="1037922"/>
                    <a:pt x="2576746" y="1115783"/>
                  </a:cubicBezTo>
                  <a:cubicBezTo>
                    <a:pt x="2406614" y="1155242"/>
                    <a:pt x="2341961" y="1080877"/>
                    <a:pt x="2138699" y="1115783"/>
                  </a:cubicBezTo>
                  <a:cubicBezTo>
                    <a:pt x="1935330" y="1145808"/>
                    <a:pt x="1887039" y="1069569"/>
                    <a:pt x="1700652" y="1115783"/>
                  </a:cubicBezTo>
                  <a:cubicBezTo>
                    <a:pt x="1545281" y="1158084"/>
                    <a:pt x="1268417" y="1091449"/>
                    <a:pt x="1133768" y="1115783"/>
                  </a:cubicBezTo>
                  <a:cubicBezTo>
                    <a:pt x="965608" y="1121353"/>
                    <a:pt x="777598" y="1048997"/>
                    <a:pt x="592651" y="1115783"/>
                  </a:cubicBezTo>
                  <a:cubicBezTo>
                    <a:pt x="396072" y="1219166"/>
                    <a:pt x="229379" y="1082726"/>
                    <a:pt x="0" y="1115783"/>
                  </a:cubicBezTo>
                  <a:cubicBezTo>
                    <a:pt x="-45703" y="955146"/>
                    <a:pt x="6108" y="867333"/>
                    <a:pt x="0" y="743854"/>
                  </a:cubicBezTo>
                  <a:cubicBezTo>
                    <a:pt x="-16238" y="636489"/>
                    <a:pt x="31876" y="480853"/>
                    <a:pt x="0" y="383084"/>
                  </a:cubicBezTo>
                  <a:cubicBezTo>
                    <a:pt x="-6924" y="293433"/>
                    <a:pt x="-14888" y="134435"/>
                    <a:pt x="0" y="0"/>
                  </a:cubicBezTo>
                  <a:close/>
                </a:path>
                <a:path w="2576747" h="1115783" stroke="0" extrusionOk="0">
                  <a:moveTo>
                    <a:pt x="0" y="0"/>
                  </a:moveTo>
                  <a:cubicBezTo>
                    <a:pt x="192660" y="-50702"/>
                    <a:pt x="405820" y="-4194"/>
                    <a:pt x="541116" y="0"/>
                  </a:cubicBezTo>
                  <a:cubicBezTo>
                    <a:pt x="635034" y="-12595"/>
                    <a:pt x="871130" y="-6981"/>
                    <a:pt x="1004930" y="0"/>
                  </a:cubicBezTo>
                  <a:cubicBezTo>
                    <a:pt x="1109685" y="-66113"/>
                    <a:pt x="1395211" y="-23786"/>
                    <a:pt x="1571815" y="0"/>
                  </a:cubicBezTo>
                  <a:cubicBezTo>
                    <a:pt x="1699018" y="-23618"/>
                    <a:pt x="1905527" y="29087"/>
                    <a:pt x="2009862" y="0"/>
                  </a:cubicBezTo>
                  <a:cubicBezTo>
                    <a:pt x="2126699" y="-30612"/>
                    <a:pt x="2416714" y="60293"/>
                    <a:pt x="2576746" y="0"/>
                  </a:cubicBezTo>
                  <a:cubicBezTo>
                    <a:pt x="2633959" y="103971"/>
                    <a:pt x="2574816" y="276401"/>
                    <a:pt x="2576746" y="371926"/>
                  </a:cubicBezTo>
                  <a:cubicBezTo>
                    <a:pt x="2590760" y="447608"/>
                    <a:pt x="2581244" y="630310"/>
                    <a:pt x="2576746" y="721538"/>
                  </a:cubicBezTo>
                  <a:cubicBezTo>
                    <a:pt x="2539501" y="833832"/>
                    <a:pt x="2534783" y="980154"/>
                    <a:pt x="2576746" y="1115783"/>
                  </a:cubicBezTo>
                  <a:cubicBezTo>
                    <a:pt x="2332419" y="1144950"/>
                    <a:pt x="2217198" y="1081384"/>
                    <a:pt x="2138699" y="1115783"/>
                  </a:cubicBezTo>
                  <a:cubicBezTo>
                    <a:pt x="2058462" y="1163138"/>
                    <a:pt x="1822197" y="1049082"/>
                    <a:pt x="1700652" y="1115783"/>
                  </a:cubicBezTo>
                  <a:cubicBezTo>
                    <a:pt x="1626655" y="1139291"/>
                    <a:pt x="1317602" y="1033719"/>
                    <a:pt x="1236838" y="1115783"/>
                  </a:cubicBezTo>
                  <a:cubicBezTo>
                    <a:pt x="1154320" y="1143585"/>
                    <a:pt x="945275" y="1162113"/>
                    <a:pt x="747256" y="1115783"/>
                  </a:cubicBezTo>
                  <a:cubicBezTo>
                    <a:pt x="570718" y="1108055"/>
                    <a:pt x="266979" y="1040658"/>
                    <a:pt x="0" y="1115783"/>
                  </a:cubicBezTo>
                  <a:cubicBezTo>
                    <a:pt x="-15330" y="1008192"/>
                    <a:pt x="43117" y="921018"/>
                    <a:pt x="0" y="766170"/>
                  </a:cubicBezTo>
                  <a:cubicBezTo>
                    <a:pt x="-23436" y="621940"/>
                    <a:pt x="32258" y="533784"/>
                    <a:pt x="0" y="383084"/>
                  </a:cubicBezTo>
                  <a:cubicBezTo>
                    <a:pt x="-16942" y="193734"/>
                    <a:pt x="17553" y="164603"/>
                    <a:pt x="0" y="0"/>
                  </a:cubicBezTo>
                  <a:close/>
                </a:path>
                <a:path w="2576747" h="1115783" fill="none" stroke="0" extrusionOk="0">
                  <a:moveTo>
                    <a:pt x="0" y="0"/>
                  </a:moveTo>
                  <a:cubicBezTo>
                    <a:pt x="93461" y="-71349"/>
                    <a:pt x="304177" y="7162"/>
                    <a:pt x="489581" y="0"/>
                  </a:cubicBezTo>
                  <a:cubicBezTo>
                    <a:pt x="606563" y="-17018"/>
                    <a:pt x="742511" y="71588"/>
                    <a:pt x="979163" y="0"/>
                  </a:cubicBezTo>
                  <a:cubicBezTo>
                    <a:pt x="1181976" y="-118797"/>
                    <a:pt x="1360804" y="25165"/>
                    <a:pt x="1546047" y="0"/>
                  </a:cubicBezTo>
                  <a:cubicBezTo>
                    <a:pt x="1667619" y="-3188"/>
                    <a:pt x="1907907" y="77307"/>
                    <a:pt x="2009862" y="0"/>
                  </a:cubicBezTo>
                  <a:cubicBezTo>
                    <a:pt x="2180034" y="-47253"/>
                    <a:pt x="2469425" y="48740"/>
                    <a:pt x="2576746" y="0"/>
                  </a:cubicBezTo>
                  <a:cubicBezTo>
                    <a:pt x="2624915" y="135584"/>
                    <a:pt x="2576928" y="237211"/>
                    <a:pt x="2576746" y="349611"/>
                  </a:cubicBezTo>
                  <a:cubicBezTo>
                    <a:pt x="2576244" y="477213"/>
                    <a:pt x="2537251" y="535406"/>
                    <a:pt x="2576746" y="699223"/>
                  </a:cubicBezTo>
                  <a:cubicBezTo>
                    <a:pt x="2577059" y="865287"/>
                    <a:pt x="2531967" y="1026109"/>
                    <a:pt x="2576746" y="1115783"/>
                  </a:cubicBezTo>
                  <a:cubicBezTo>
                    <a:pt x="2390872" y="1185869"/>
                    <a:pt x="2344173" y="1087755"/>
                    <a:pt x="2138699" y="1115783"/>
                  </a:cubicBezTo>
                  <a:cubicBezTo>
                    <a:pt x="1932388" y="1147801"/>
                    <a:pt x="1878302" y="1076555"/>
                    <a:pt x="1700652" y="1115783"/>
                  </a:cubicBezTo>
                  <a:cubicBezTo>
                    <a:pt x="1538529" y="1187444"/>
                    <a:pt x="1301704" y="1042908"/>
                    <a:pt x="1133768" y="1115783"/>
                  </a:cubicBezTo>
                  <a:cubicBezTo>
                    <a:pt x="1000776" y="1152857"/>
                    <a:pt x="766545" y="1126682"/>
                    <a:pt x="592651" y="1115783"/>
                  </a:cubicBezTo>
                  <a:cubicBezTo>
                    <a:pt x="383158" y="1169098"/>
                    <a:pt x="249100" y="1064484"/>
                    <a:pt x="0" y="1115783"/>
                  </a:cubicBezTo>
                  <a:cubicBezTo>
                    <a:pt x="-29697" y="944953"/>
                    <a:pt x="15923" y="847437"/>
                    <a:pt x="0" y="743854"/>
                  </a:cubicBezTo>
                  <a:cubicBezTo>
                    <a:pt x="34124" y="622012"/>
                    <a:pt x="35415" y="484983"/>
                    <a:pt x="0" y="383084"/>
                  </a:cubicBezTo>
                  <a:cubicBezTo>
                    <a:pt x="2455" y="276857"/>
                    <a:pt x="4241" y="135719"/>
                    <a:pt x="0" y="0"/>
                  </a:cubicBezTo>
                  <a:close/>
                </a:path>
              </a:pathLst>
            </a:custGeom>
            <a:noFill/>
            <a:ln w="38100" cap="flat" cmpd="sng" algn="ctr">
              <a:solidFill>
                <a:srgbClr val="FF0000"/>
              </a:solidFill>
              <a:prstDash val="solid"/>
              <a:miter lim="800000"/>
              <a:extLst>
                <a:ext uri="{C807C97D-BFC1-408E-A445-0C87EB9F89A2}">
                  <ask:lineSketchStyleProps xmlns:ask="http://schemas.microsoft.com/office/drawing/2018/sketchyshapes" sd="533318245">
                    <a:custGeom>
                      <a:avLst/>
                      <a:gdLst>
                        <a:gd name="connsiteX0" fmla="*/ 0 w 3488015"/>
                        <a:gd name="connsiteY0" fmla="*/ 0 h 1080416"/>
                        <a:gd name="connsiteX1" fmla="*/ 662722 w 3488015"/>
                        <a:gd name="connsiteY1" fmla="*/ 0 h 1080416"/>
                        <a:gd name="connsiteX2" fmla="*/ 1325445 w 3488015"/>
                        <a:gd name="connsiteY2" fmla="*/ 0 h 1080416"/>
                        <a:gd name="connsiteX3" fmla="*/ 2092808 w 3488015"/>
                        <a:gd name="connsiteY3" fmla="*/ 0 h 1080416"/>
                        <a:gd name="connsiteX4" fmla="*/ 2720652 w 3488015"/>
                        <a:gd name="connsiteY4" fmla="*/ 0 h 1080416"/>
                        <a:gd name="connsiteX5" fmla="*/ 3488014 w 3488015"/>
                        <a:gd name="connsiteY5" fmla="*/ 0 h 1080416"/>
                        <a:gd name="connsiteX6" fmla="*/ 3488014 w 3488015"/>
                        <a:gd name="connsiteY6" fmla="*/ 338530 h 1080416"/>
                        <a:gd name="connsiteX7" fmla="*/ 3488014 w 3488015"/>
                        <a:gd name="connsiteY7" fmla="*/ 677060 h 1080416"/>
                        <a:gd name="connsiteX8" fmla="*/ 3488014 w 3488015"/>
                        <a:gd name="connsiteY8" fmla="*/ 1080416 h 1080416"/>
                        <a:gd name="connsiteX9" fmla="*/ 2895052 w 3488015"/>
                        <a:gd name="connsiteY9" fmla="*/ 1080416 h 1080416"/>
                        <a:gd name="connsiteX10" fmla="*/ 2302089 w 3488015"/>
                        <a:gd name="connsiteY10" fmla="*/ 1080416 h 1080416"/>
                        <a:gd name="connsiteX11" fmla="*/ 1534727 w 3488015"/>
                        <a:gd name="connsiteY11" fmla="*/ 1080416 h 1080416"/>
                        <a:gd name="connsiteX12" fmla="*/ 802243 w 3488015"/>
                        <a:gd name="connsiteY12" fmla="*/ 1080416 h 1080416"/>
                        <a:gd name="connsiteX13" fmla="*/ 0 w 3488015"/>
                        <a:gd name="connsiteY13" fmla="*/ 1080416 h 1080416"/>
                        <a:gd name="connsiteX14" fmla="*/ 0 w 3488015"/>
                        <a:gd name="connsiteY14" fmla="*/ 720277 h 1080416"/>
                        <a:gd name="connsiteX15" fmla="*/ 0 w 3488015"/>
                        <a:gd name="connsiteY15" fmla="*/ 370942 h 1080416"/>
                        <a:gd name="connsiteX16" fmla="*/ 0 w 3488015"/>
                        <a:gd name="connsiteY16" fmla="*/ 0 h 1080416"/>
                        <a:gd name="connsiteX0" fmla="*/ 0 w 3488015"/>
                        <a:gd name="connsiteY0" fmla="*/ 0 h 1080416"/>
                        <a:gd name="connsiteX1" fmla="*/ 732483 w 3488015"/>
                        <a:gd name="connsiteY1" fmla="*/ 0 h 1080416"/>
                        <a:gd name="connsiteX2" fmla="*/ 1360325 w 3488015"/>
                        <a:gd name="connsiteY2" fmla="*/ 0 h 1080416"/>
                        <a:gd name="connsiteX3" fmla="*/ 2127689 w 3488015"/>
                        <a:gd name="connsiteY3" fmla="*/ 0 h 1080416"/>
                        <a:gd name="connsiteX4" fmla="*/ 2720652 w 3488015"/>
                        <a:gd name="connsiteY4" fmla="*/ 0 h 1080416"/>
                        <a:gd name="connsiteX5" fmla="*/ 3488014 w 3488015"/>
                        <a:gd name="connsiteY5" fmla="*/ 0 h 1080416"/>
                        <a:gd name="connsiteX6" fmla="*/ 3488014 w 3488015"/>
                        <a:gd name="connsiteY6" fmla="*/ 360138 h 1080416"/>
                        <a:gd name="connsiteX7" fmla="*/ 3488014 w 3488015"/>
                        <a:gd name="connsiteY7" fmla="*/ 698668 h 1080416"/>
                        <a:gd name="connsiteX8" fmla="*/ 3488014 w 3488015"/>
                        <a:gd name="connsiteY8" fmla="*/ 1080416 h 1080416"/>
                        <a:gd name="connsiteX9" fmla="*/ 2895052 w 3488015"/>
                        <a:gd name="connsiteY9" fmla="*/ 1080416 h 1080416"/>
                        <a:gd name="connsiteX10" fmla="*/ 2302089 w 3488015"/>
                        <a:gd name="connsiteY10" fmla="*/ 1080416 h 1080416"/>
                        <a:gd name="connsiteX11" fmla="*/ 1674247 w 3488015"/>
                        <a:gd name="connsiteY11" fmla="*/ 1080416 h 1080416"/>
                        <a:gd name="connsiteX12" fmla="*/ 1011524 w 3488015"/>
                        <a:gd name="connsiteY12" fmla="*/ 1080416 h 1080416"/>
                        <a:gd name="connsiteX13" fmla="*/ 0 w 3488015"/>
                        <a:gd name="connsiteY13" fmla="*/ 1080416 h 1080416"/>
                        <a:gd name="connsiteX14" fmla="*/ 0 w 3488015"/>
                        <a:gd name="connsiteY14" fmla="*/ 741885 h 1080416"/>
                        <a:gd name="connsiteX15" fmla="*/ 0 w 3488015"/>
                        <a:gd name="connsiteY15" fmla="*/ 370942 h 1080416"/>
                        <a:gd name="connsiteX16" fmla="*/ 0 w 3488015"/>
                        <a:gd name="connsiteY16" fmla="*/ 0 h 1080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488015" h="1080416" fill="none" extrusionOk="0">
                          <a:moveTo>
                            <a:pt x="0" y="0"/>
                          </a:moveTo>
                          <a:cubicBezTo>
                            <a:pt x="153447" y="-21108"/>
                            <a:pt x="418944" y="-35195"/>
                            <a:pt x="662722" y="0"/>
                          </a:cubicBezTo>
                          <a:cubicBezTo>
                            <a:pt x="923368" y="-12760"/>
                            <a:pt x="1045244" y="33274"/>
                            <a:pt x="1325445" y="0"/>
                          </a:cubicBezTo>
                          <a:cubicBezTo>
                            <a:pt x="1585295" y="-63163"/>
                            <a:pt x="1826408" y="33022"/>
                            <a:pt x="2092808" y="0"/>
                          </a:cubicBezTo>
                          <a:cubicBezTo>
                            <a:pt x="2266464" y="-19388"/>
                            <a:pt x="2505129" y="59246"/>
                            <a:pt x="2720652" y="0"/>
                          </a:cubicBezTo>
                          <a:cubicBezTo>
                            <a:pt x="2933550" y="-17729"/>
                            <a:pt x="3307104" y="44704"/>
                            <a:pt x="3488014" y="0"/>
                          </a:cubicBezTo>
                          <a:cubicBezTo>
                            <a:pt x="3540665" y="158779"/>
                            <a:pt x="3479906" y="216564"/>
                            <a:pt x="3488014" y="338530"/>
                          </a:cubicBezTo>
                          <a:cubicBezTo>
                            <a:pt x="3489938" y="454798"/>
                            <a:pt x="3464676" y="536684"/>
                            <a:pt x="3488014" y="677060"/>
                          </a:cubicBezTo>
                          <a:cubicBezTo>
                            <a:pt x="3515182" y="823978"/>
                            <a:pt x="3464251" y="1005672"/>
                            <a:pt x="3488014" y="1080416"/>
                          </a:cubicBezTo>
                          <a:cubicBezTo>
                            <a:pt x="3285245" y="1102822"/>
                            <a:pt x="3179942" y="1051674"/>
                            <a:pt x="2895052" y="1080416"/>
                          </a:cubicBezTo>
                          <a:cubicBezTo>
                            <a:pt x="2601266" y="1101571"/>
                            <a:pt x="2558648" y="1032070"/>
                            <a:pt x="2302089" y="1080416"/>
                          </a:cubicBezTo>
                          <a:cubicBezTo>
                            <a:pt x="2079216" y="1091648"/>
                            <a:pt x="1700921" y="1064537"/>
                            <a:pt x="1534727" y="1080416"/>
                          </a:cubicBezTo>
                          <a:cubicBezTo>
                            <a:pt x="1330068" y="1078338"/>
                            <a:pt x="1088628" y="1051397"/>
                            <a:pt x="802243" y="1080416"/>
                          </a:cubicBezTo>
                          <a:cubicBezTo>
                            <a:pt x="552739" y="1153955"/>
                            <a:pt x="283668" y="1062962"/>
                            <a:pt x="0" y="1080416"/>
                          </a:cubicBezTo>
                          <a:cubicBezTo>
                            <a:pt x="-43830" y="907192"/>
                            <a:pt x="31918" y="835474"/>
                            <a:pt x="0" y="720277"/>
                          </a:cubicBezTo>
                          <a:cubicBezTo>
                            <a:pt x="-26340" y="616590"/>
                            <a:pt x="39805" y="466214"/>
                            <a:pt x="0" y="370942"/>
                          </a:cubicBezTo>
                          <a:cubicBezTo>
                            <a:pt x="-21594" y="254520"/>
                            <a:pt x="-28244" y="107881"/>
                            <a:pt x="0" y="0"/>
                          </a:cubicBezTo>
                          <a:close/>
                        </a:path>
                        <a:path w="3488015" h="1080416" stroke="0" extrusionOk="0">
                          <a:moveTo>
                            <a:pt x="0" y="0"/>
                          </a:moveTo>
                          <a:cubicBezTo>
                            <a:pt x="300633" y="-54482"/>
                            <a:pt x="559294" y="12103"/>
                            <a:pt x="732483" y="0"/>
                          </a:cubicBezTo>
                          <a:cubicBezTo>
                            <a:pt x="828716" y="-14406"/>
                            <a:pt x="1145323" y="7413"/>
                            <a:pt x="1360325" y="0"/>
                          </a:cubicBezTo>
                          <a:cubicBezTo>
                            <a:pt x="1554748" y="-52251"/>
                            <a:pt x="1934418" y="-26220"/>
                            <a:pt x="2127689" y="0"/>
                          </a:cubicBezTo>
                          <a:cubicBezTo>
                            <a:pt x="2325238" y="-26739"/>
                            <a:pt x="2572043" y="16767"/>
                            <a:pt x="2720652" y="0"/>
                          </a:cubicBezTo>
                          <a:cubicBezTo>
                            <a:pt x="2897707" y="-40965"/>
                            <a:pt x="3280028" y="43170"/>
                            <a:pt x="3488014" y="0"/>
                          </a:cubicBezTo>
                          <a:cubicBezTo>
                            <a:pt x="3560928" y="96937"/>
                            <a:pt x="3481058" y="261850"/>
                            <a:pt x="3488014" y="360138"/>
                          </a:cubicBezTo>
                          <a:cubicBezTo>
                            <a:pt x="3530333" y="455072"/>
                            <a:pt x="3471667" y="590770"/>
                            <a:pt x="3488014" y="698668"/>
                          </a:cubicBezTo>
                          <a:cubicBezTo>
                            <a:pt x="3465672" y="819615"/>
                            <a:pt x="3421367" y="932357"/>
                            <a:pt x="3488014" y="1080416"/>
                          </a:cubicBezTo>
                          <a:cubicBezTo>
                            <a:pt x="3157808" y="1114243"/>
                            <a:pt x="3016019" y="1056678"/>
                            <a:pt x="2895052" y="1080416"/>
                          </a:cubicBezTo>
                          <a:cubicBezTo>
                            <a:pt x="2789481" y="1128015"/>
                            <a:pt x="2445576" y="1025982"/>
                            <a:pt x="2302089" y="1080416"/>
                          </a:cubicBezTo>
                          <a:cubicBezTo>
                            <a:pt x="2171265" y="1128828"/>
                            <a:pt x="1796717" y="997212"/>
                            <a:pt x="1674247" y="1080416"/>
                          </a:cubicBezTo>
                          <a:cubicBezTo>
                            <a:pt x="1579371" y="1136716"/>
                            <a:pt x="1229930" y="1143546"/>
                            <a:pt x="1011524" y="1080416"/>
                          </a:cubicBezTo>
                          <a:cubicBezTo>
                            <a:pt x="765011" y="1021965"/>
                            <a:pt x="386640" y="1014840"/>
                            <a:pt x="0" y="1080416"/>
                          </a:cubicBezTo>
                          <a:cubicBezTo>
                            <a:pt x="6261" y="976801"/>
                            <a:pt x="50521" y="880920"/>
                            <a:pt x="0" y="741885"/>
                          </a:cubicBezTo>
                          <a:cubicBezTo>
                            <a:pt x="-36486" y="592772"/>
                            <a:pt x="37187" y="520630"/>
                            <a:pt x="0" y="370942"/>
                          </a:cubicBezTo>
                          <a:cubicBezTo>
                            <a:pt x="-22359" y="203149"/>
                            <a:pt x="29507" y="159116"/>
                            <a:pt x="0" y="0"/>
                          </a:cubicBezTo>
                          <a:close/>
                        </a:path>
                        <a:path w="3488015" h="1080416" fill="none" stroke="0" extrusionOk="0">
                          <a:moveTo>
                            <a:pt x="0" y="0"/>
                          </a:moveTo>
                          <a:cubicBezTo>
                            <a:pt x="161716" y="-41435"/>
                            <a:pt x="447324" y="17727"/>
                            <a:pt x="662722" y="0"/>
                          </a:cubicBezTo>
                          <a:cubicBezTo>
                            <a:pt x="871335" y="-20293"/>
                            <a:pt x="1018423" y="93683"/>
                            <a:pt x="1325445" y="0"/>
                          </a:cubicBezTo>
                          <a:cubicBezTo>
                            <a:pt x="1623588" y="-93090"/>
                            <a:pt x="1839006" y="34079"/>
                            <a:pt x="2092808" y="0"/>
                          </a:cubicBezTo>
                          <a:cubicBezTo>
                            <a:pt x="2312442" y="6007"/>
                            <a:pt x="2529783" y="64323"/>
                            <a:pt x="2720652" y="0"/>
                          </a:cubicBezTo>
                          <a:cubicBezTo>
                            <a:pt x="2949102" y="-23394"/>
                            <a:pt x="3335010" y="30657"/>
                            <a:pt x="3488014" y="0"/>
                          </a:cubicBezTo>
                          <a:cubicBezTo>
                            <a:pt x="3545806" y="131598"/>
                            <a:pt x="3478249" y="213240"/>
                            <a:pt x="3488014" y="338530"/>
                          </a:cubicBezTo>
                          <a:cubicBezTo>
                            <a:pt x="3485465" y="462657"/>
                            <a:pt x="3452841" y="511177"/>
                            <a:pt x="3488014" y="677060"/>
                          </a:cubicBezTo>
                          <a:cubicBezTo>
                            <a:pt x="3528511" y="830323"/>
                            <a:pt x="3447986" y="985290"/>
                            <a:pt x="3488014" y="1080416"/>
                          </a:cubicBezTo>
                          <a:cubicBezTo>
                            <a:pt x="3262750" y="1143971"/>
                            <a:pt x="3177317" y="1050542"/>
                            <a:pt x="2895052" y="1080416"/>
                          </a:cubicBezTo>
                          <a:cubicBezTo>
                            <a:pt x="2609333" y="1107356"/>
                            <a:pt x="2545582" y="1045169"/>
                            <a:pt x="2302089" y="1080416"/>
                          </a:cubicBezTo>
                          <a:cubicBezTo>
                            <a:pt x="2056172" y="1145603"/>
                            <a:pt x="1770986" y="1024947"/>
                            <a:pt x="1534727" y="1080416"/>
                          </a:cubicBezTo>
                          <a:cubicBezTo>
                            <a:pt x="1329382" y="1112577"/>
                            <a:pt x="1053227" y="1060319"/>
                            <a:pt x="802243" y="1080416"/>
                          </a:cubicBezTo>
                          <a:cubicBezTo>
                            <a:pt x="520488" y="1151647"/>
                            <a:pt x="371368" y="1042636"/>
                            <a:pt x="0" y="1080416"/>
                          </a:cubicBezTo>
                          <a:cubicBezTo>
                            <a:pt x="-46247" y="915136"/>
                            <a:pt x="22612" y="827360"/>
                            <a:pt x="0" y="720277"/>
                          </a:cubicBezTo>
                          <a:cubicBezTo>
                            <a:pt x="5932" y="611448"/>
                            <a:pt x="43200" y="475654"/>
                            <a:pt x="0" y="370942"/>
                          </a:cubicBezTo>
                          <a:cubicBezTo>
                            <a:pt x="-18295" y="271366"/>
                            <a:pt x="4066" y="116916"/>
                            <a:pt x="0" y="0"/>
                          </a:cubicBezTo>
                          <a:close/>
                        </a:path>
                      </a:pathLst>
                    </a:custGeom>
                    <ask:type>
                      <ask:lineSketchScribble/>
                    </ask:type>
                  </ask:lineSketchStyleProps>
                </a:ext>
              </a:extLst>
            </a:ln>
            <a:effectLst/>
          </p:spPr>
          <p:style>
            <a:lnRef idx="2">
              <a:schemeClr val="accent2"/>
            </a:lnRef>
            <a:fillRef idx="1">
              <a:schemeClr val="lt1"/>
            </a:fillRef>
            <a:effectRef idx="0">
              <a:schemeClr val="accent2"/>
            </a:effectRef>
            <a:fontRef idx="minor">
              <a:schemeClr val="dk1"/>
            </a:fontRef>
          </p:style>
          <p:txBody>
            <a:bodyPr rtlCol="0" anchor="ct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nSpc>
                  <a:spcPct val="107000"/>
                </a:lnSpc>
                <a:spcAft>
                  <a:spcPts val="800"/>
                </a:spcAft>
                <a:tabLst>
                  <a:tab pos="2500630" algn="l"/>
                </a:tabLst>
              </a:pPr>
              <a:r>
                <a:rPr lang="en-GB" sz="18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NHS, Every Mind Matters</a:t>
              </a:r>
              <a:r>
                <a:rPr lang="en-GB" b="1" dirty="0">
                  <a:solidFill>
                    <a:schemeClr val="tx1"/>
                  </a:solidFill>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tabLst>
                  <a:tab pos="2500630" algn="l"/>
                </a:tabLst>
              </a:pPr>
              <a:r>
                <a:rPr lang="en-GB" sz="1200" u="sng" dirty="0">
                  <a:solidFill>
                    <a:schemeClr val="tx1"/>
                  </a:solidFill>
                  <a:latin typeface="Calibri" panose="020F0502020204030204" pitchFamily="34" charset="0"/>
                  <a:ea typeface="Calibri" panose="020F0502020204030204" pitchFamily="34" charset="0"/>
                  <a:cs typeface="Times New Roman" panose="02020603050405020304" pitchFamily="18" charset="0"/>
                </a:rPr>
                <a:t>www.nhs.uk/every-mind-matters</a:t>
              </a:r>
              <a:r>
                <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p>
          </p:txBody>
        </p:sp>
      </p:grpSp>
      <p:sp>
        <p:nvSpPr>
          <p:cNvPr id="4" name="TextBox 3">
            <a:extLst>
              <a:ext uri="{FF2B5EF4-FFF2-40B4-BE49-F238E27FC236}">
                <a16:creationId xmlns:a16="http://schemas.microsoft.com/office/drawing/2014/main" id="{CC08F0BE-5C77-7D3B-8688-AF08D24BADCC}"/>
              </a:ext>
            </a:extLst>
          </p:cNvPr>
          <p:cNvSpPr txBox="1"/>
          <p:nvPr/>
        </p:nvSpPr>
        <p:spPr>
          <a:xfrm>
            <a:off x="1582615" y="3055985"/>
            <a:ext cx="6096000" cy="307777"/>
          </a:xfrm>
          <a:prstGeom prst="rect">
            <a:avLst/>
          </a:prstGeom>
          <a:noFill/>
        </p:spPr>
        <p:txBody>
          <a:bodyPr wrap="square">
            <a:spAutoFit/>
          </a:bodyPr>
          <a:lstStyle/>
          <a:p>
            <a:r>
              <a:rPr lang="en-GB" sz="1400" dirty="0">
                <a:latin typeface="Calibri" panose="020F0502020204030204" pitchFamily="34" charset="0"/>
                <a:ea typeface="Calibri" panose="020F0502020204030204" pitchFamily="34" charset="0"/>
                <a:cs typeface="Calibri" panose="020F0502020204030204" pitchFamily="34" charset="0"/>
              </a:rPr>
              <a:t>https://www.elsa-support.co.uk/</a:t>
            </a:r>
          </a:p>
        </p:txBody>
      </p:sp>
      <p:sp>
        <p:nvSpPr>
          <p:cNvPr id="7" name="TextBox 6">
            <a:extLst>
              <a:ext uri="{FF2B5EF4-FFF2-40B4-BE49-F238E27FC236}">
                <a16:creationId xmlns:a16="http://schemas.microsoft.com/office/drawing/2014/main" id="{562548ED-9CDA-C7AB-34FB-EFC01CCB6A0D}"/>
              </a:ext>
            </a:extLst>
          </p:cNvPr>
          <p:cNvSpPr txBox="1"/>
          <p:nvPr/>
        </p:nvSpPr>
        <p:spPr>
          <a:xfrm>
            <a:off x="1582615" y="2110154"/>
            <a:ext cx="3915508" cy="800219"/>
          </a:xfrm>
          <a:prstGeom prst="rect">
            <a:avLst/>
          </a:prstGeom>
          <a:noFill/>
        </p:spPr>
        <p:txBody>
          <a:bodyPr wrap="square" rtlCol="0">
            <a:spAutoFit/>
          </a:bodyPr>
          <a:lstStyle/>
          <a:p>
            <a:r>
              <a:rPr lang="en-GB" b="1" dirty="0">
                <a:latin typeface="Calibri" panose="020F0502020204030204" pitchFamily="34" charset="0"/>
                <a:ea typeface="Calibri" panose="020F0502020204030204" pitchFamily="34" charset="0"/>
                <a:cs typeface="Calibri" panose="020F0502020204030204" pitchFamily="34" charset="0"/>
              </a:rPr>
              <a:t>ELSA  Support</a:t>
            </a:r>
          </a:p>
          <a:p>
            <a:r>
              <a:rPr lang="en-GB" sz="1400" dirty="0">
                <a:latin typeface="Calibri" panose="020F0502020204030204" pitchFamily="34" charset="0"/>
                <a:ea typeface="Calibri" panose="020F0502020204030204" pitchFamily="34" charset="0"/>
                <a:cs typeface="Calibri" panose="020F0502020204030204" pitchFamily="34" charset="0"/>
              </a:rPr>
              <a:t>Provides information, resources and blogs on  emotional literacy </a:t>
            </a:r>
          </a:p>
        </p:txBody>
      </p:sp>
      <p:sp>
        <p:nvSpPr>
          <p:cNvPr id="13" name="TextBox 12">
            <a:extLst>
              <a:ext uri="{FF2B5EF4-FFF2-40B4-BE49-F238E27FC236}">
                <a16:creationId xmlns:a16="http://schemas.microsoft.com/office/drawing/2014/main" id="{FA7D218D-16BC-AC52-7A0C-76E14E319E67}"/>
              </a:ext>
            </a:extLst>
          </p:cNvPr>
          <p:cNvSpPr txBox="1"/>
          <p:nvPr/>
        </p:nvSpPr>
        <p:spPr>
          <a:xfrm>
            <a:off x="1434583" y="4819780"/>
            <a:ext cx="6096000" cy="307777"/>
          </a:xfrm>
          <a:prstGeom prst="rect">
            <a:avLst/>
          </a:prstGeom>
          <a:noFill/>
        </p:spPr>
        <p:txBody>
          <a:bodyPr wrap="square">
            <a:spAutoFit/>
          </a:bodyPr>
          <a:lstStyle/>
          <a:p>
            <a:r>
              <a:rPr lang="en-GB" sz="1400" dirty="0">
                <a:latin typeface="Calibri" panose="020F0502020204030204" pitchFamily="34" charset="0"/>
                <a:ea typeface="Calibri" panose="020F0502020204030204" pitchFamily="34" charset="0"/>
                <a:cs typeface="Calibri" panose="020F0502020204030204" pitchFamily="34" charset="0"/>
              </a:rPr>
              <a:t>https://www.savethechildren.org.uk</a:t>
            </a:r>
          </a:p>
        </p:txBody>
      </p:sp>
      <p:sp>
        <p:nvSpPr>
          <p:cNvPr id="14" name="TextBox 13">
            <a:extLst>
              <a:ext uri="{FF2B5EF4-FFF2-40B4-BE49-F238E27FC236}">
                <a16:creationId xmlns:a16="http://schemas.microsoft.com/office/drawing/2014/main" id="{211D3AED-5F5E-1775-14C0-A5819466C5B3}"/>
              </a:ext>
            </a:extLst>
          </p:cNvPr>
          <p:cNvSpPr txBox="1"/>
          <p:nvPr/>
        </p:nvSpPr>
        <p:spPr>
          <a:xfrm>
            <a:off x="1582615" y="3879130"/>
            <a:ext cx="2860431" cy="1077218"/>
          </a:xfrm>
          <a:prstGeom prst="rect">
            <a:avLst/>
          </a:prstGeom>
          <a:noFill/>
        </p:spPr>
        <p:txBody>
          <a:bodyPr wrap="square" rtlCol="0">
            <a:spAutoFit/>
          </a:bodyPr>
          <a:lstStyle/>
          <a:p>
            <a:r>
              <a:rPr lang="en-GB" b="1" dirty="0"/>
              <a:t>Save the children</a:t>
            </a:r>
          </a:p>
          <a:p>
            <a:r>
              <a:rPr lang="en-GB" sz="1400" dirty="0">
                <a:latin typeface="Calibri" panose="020F0502020204030204" pitchFamily="34" charset="0"/>
                <a:ea typeface="Calibri" panose="020F0502020204030204" pitchFamily="34" charset="0"/>
                <a:cs typeface="Calibri" panose="020F0502020204030204" pitchFamily="34" charset="0"/>
              </a:rPr>
              <a:t>Emotional intelligence resources for parents</a:t>
            </a:r>
          </a:p>
          <a:p>
            <a:endParaRPr lang="en-GB" dirty="0"/>
          </a:p>
        </p:txBody>
      </p:sp>
    </p:spTree>
    <p:extLst>
      <p:ext uri="{BB962C8B-B14F-4D97-AF65-F5344CB8AC3E}">
        <p14:creationId xmlns:p14="http://schemas.microsoft.com/office/powerpoint/2010/main" val="16289973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03463256-2874-4AB8-BE2C-9DE89C4A7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 company name&#10;&#10;Description automatically generated">
            <a:extLst>
              <a:ext uri="{FF2B5EF4-FFF2-40B4-BE49-F238E27FC236}">
                <a16:creationId xmlns:a16="http://schemas.microsoft.com/office/drawing/2014/main" id="{E19D5A21-2519-93BC-3FD7-94E628B82E97}"/>
              </a:ext>
            </a:extLst>
          </p:cNvPr>
          <p:cNvPicPr>
            <a:picLocks noChangeAspect="1"/>
          </p:cNvPicPr>
          <p:nvPr/>
        </p:nvPicPr>
        <p:blipFill rotWithShape="1">
          <a:blip r:embed="rId3">
            <a:extLst>
              <a:ext uri="{28A0092B-C50C-407E-A947-70E740481C1C}">
                <a14:useLocalDpi xmlns:a14="http://schemas.microsoft.com/office/drawing/2010/main" val="0"/>
              </a:ext>
            </a:extLst>
          </a:blip>
          <a:srcRect t="11178" b="15559"/>
          <a:stretch/>
        </p:blipFill>
        <p:spPr>
          <a:xfrm>
            <a:off x="3981154" y="579120"/>
            <a:ext cx="4229690" cy="3098799"/>
          </a:xfrm>
          <a:prstGeom prst="rect">
            <a:avLst/>
          </a:prstGeom>
        </p:spPr>
      </p:pic>
      <p:sp>
        <p:nvSpPr>
          <p:cNvPr id="49" name="Rectangle 48">
            <a:extLst>
              <a:ext uri="{FF2B5EF4-FFF2-40B4-BE49-F238E27FC236}">
                <a16:creationId xmlns:a16="http://schemas.microsoft.com/office/drawing/2014/main" id="{96078A10-9FA1-43BD-9125-BEF5DB4D6D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3657600"/>
            <a:ext cx="12188952"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grpSp>
        <p:nvGrpSpPr>
          <p:cNvPr id="24" name="Group 23">
            <a:extLst>
              <a:ext uri="{FF2B5EF4-FFF2-40B4-BE49-F238E27FC236}">
                <a16:creationId xmlns:a16="http://schemas.microsoft.com/office/drawing/2014/main" id="{A9B327B1-D118-148D-2319-903C8E04D5B0}"/>
              </a:ext>
            </a:extLst>
          </p:cNvPr>
          <p:cNvGrpSpPr/>
          <p:nvPr/>
        </p:nvGrpSpPr>
        <p:grpSpPr>
          <a:xfrm>
            <a:off x="10840720" y="6380480"/>
            <a:ext cx="1250030" cy="371404"/>
            <a:chOff x="10412649" y="112063"/>
            <a:chExt cx="1626011" cy="510702"/>
          </a:xfrm>
        </p:grpSpPr>
        <p:pic>
          <p:nvPicPr>
            <p:cNvPr id="25" name="Graphic 24">
              <a:extLst>
                <a:ext uri="{FF2B5EF4-FFF2-40B4-BE49-F238E27FC236}">
                  <a16:creationId xmlns:a16="http://schemas.microsoft.com/office/drawing/2014/main" id="{32D74EC9-0241-6283-4A6D-E298D7EC2AA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412649" y="112063"/>
              <a:ext cx="510702" cy="510702"/>
            </a:xfrm>
            <a:prstGeom prst="rect">
              <a:avLst/>
            </a:prstGeom>
          </p:spPr>
        </p:pic>
        <p:pic>
          <p:nvPicPr>
            <p:cNvPr id="27" name="Picture 26" descr="A picture containing text&#10;&#10;Description automatically generated">
              <a:extLst>
                <a:ext uri="{FF2B5EF4-FFF2-40B4-BE49-F238E27FC236}">
                  <a16:creationId xmlns:a16="http://schemas.microsoft.com/office/drawing/2014/main" id="{64C3EC8D-514B-981F-7CC8-1DF3657E6C81}"/>
                </a:ext>
              </a:extLst>
            </p:cNvPr>
            <p:cNvPicPr>
              <a:picLocks noChangeAspect="1"/>
            </p:cNvPicPr>
            <p:nvPr/>
          </p:nvPicPr>
          <p:blipFill rotWithShape="1">
            <a:blip r:embed="rId5">
              <a:extLst>
                <a:ext uri="{28A0092B-C50C-407E-A947-70E740481C1C}">
                  <a14:useLocalDpi xmlns:a14="http://schemas.microsoft.com/office/drawing/2010/main" val="0"/>
                </a:ext>
              </a:extLst>
            </a:blip>
            <a:srcRect l="11953" t="28279" r="43984" b="28663"/>
            <a:stretch/>
          </p:blipFill>
          <p:spPr>
            <a:xfrm>
              <a:off x="11015377" y="175098"/>
              <a:ext cx="1023283" cy="406410"/>
            </a:xfrm>
            <a:prstGeom prst="rect">
              <a:avLst/>
            </a:prstGeom>
          </p:spPr>
        </p:pic>
      </p:grpSp>
      <p:sp>
        <p:nvSpPr>
          <p:cNvPr id="6" name="TextBox 5">
            <a:extLst>
              <a:ext uri="{FF2B5EF4-FFF2-40B4-BE49-F238E27FC236}">
                <a16:creationId xmlns:a16="http://schemas.microsoft.com/office/drawing/2014/main" id="{58517384-458C-FFBB-9A0B-5806DA6FE5A3}"/>
              </a:ext>
            </a:extLst>
          </p:cNvPr>
          <p:cNvSpPr txBox="1"/>
          <p:nvPr/>
        </p:nvSpPr>
        <p:spPr>
          <a:xfrm>
            <a:off x="2880360" y="3971203"/>
            <a:ext cx="6480810" cy="707886"/>
          </a:xfrm>
          <a:prstGeom prst="rect">
            <a:avLst/>
          </a:prstGeom>
          <a:noFill/>
        </p:spPr>
        <p:txBody>
          <a:bodyPr wrap="square" rtlCol="0">
            <a:spAutoFit/>
          </a:bodyPr>
          <a:lstStyle/>
          <a:p>
            <a:pPr algn="ctr"/>
            <a:r>
              <a:rPr lang="en-GB" sz="4000" dirty="0">
                <a:solidFill>
                  <a:schemeClr val="bg1"/>
                </a:solidFill>
              </a:rPr>
              <a:t>Thank you for listening. </a:t>
            </a:r>
          </a:p>
        </p:txBody>
      </p:sp>
    </p:spTree>
    <p:extLst>
      <p:ext uri="{BB962C8B-B14F-4D97-AF65-F5344CB8AC3E}">
        <p14:creationId xmlns:p14="http://schemas.microsoft.com/office/powerpoint/2010/main" val="331768670"/>
      </p:ext>
    </p:extLst>
  </p:cSld>
  <p:clrMapOvr>
    <a:overrideClrMapping bg1="lt1" tx1="dk1" bg2="lt2" tx2="dk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1_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Corbel">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22C86957B559742B17CA2FB304DF289" ma:contentTypeVersion="24" ma:contentTypeDescription="Create a new document." ma:contentTypeScope="" ma:versionID="8b39cc9bd4c14c6eab7e703b80713ff4">
  <xsd:schema xmlns:xsd="http://www.w3.org/2001/XMLSchema" xmlns:xs="http://www.w3.org/2001/XMLSchema" xmlns:p="http://schemas.microsoft.com/office/2006/metadata/properties" xmlns:ns2="6de7ebce-2021-473f-93d4-2f2cad74a395" xmlns:ns3="55b3fa6c-1b8e-4ed7-9039-e8954b53f32b" targetNamespace="http://schemas.microsoft.com/office/2006/metadata/properties" ma:root="true" ma:fieldsID="10c525377e5bd94600193a7e9e792d51" ns2:_="" ns3:_="">
    <xsd:import namespace="6de7ebce-2021-473f-93d4-2f2cad74a395"/>
    <xsd:import namespace="55b3fa6c-1b8e-4ed7-9039-e8954b53f32b"/>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2:MediaLengthInSeconds" minOccurs="0"/>
                <xsd:element ref="ns2:lcf76f155ced4ddcb4097134ff3c332f" minOccurs="0"/>
                <xsd:element ref="ns3:TaxCatchAll" minOccurs="0"/>
                <xsd:element ref="ns2:RiskLevel" minOccurs="0"/>
                <xsd:element ref="ns2:AssessmentUndertaken" minOccurs="0"/>
                <xsd:element ref="ns2:CurrentStatus" minOccurs="0"/>
                <xsd:element ref="ns2:AdditionalImportantInfo" minOccurs="0"/>
                <xsd:element ref="ns2:Nextappointment"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de7ebce-2021-473f-93d4-2f2cad74a3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4a7f632-737e-4a6a-9614-2616474817dc" ma:termSetId="09814cd3-568e-fe90-9814-8d621ff8fb84" ma:anchorId="fba54fb3-c3e1-fe81-a776-ca4b69148c4d" ma:open="true" ma:isKeyword="false">
      <xsd:complexType>
        <xsd:sequence>
          <xsd:element ref="pc:Terms" minOccurs="0" maxOccurs="1"/>
        </xsd:sequence>
      </xsd:complexType>
    </xsd:element>
    <xsd:element name="RiskLevel" ma:index="24" nillable="true" ma:displayName="Risk Level" ma:format="RadioButtons" ma:internalName="RiskLevel">
      <xsd:simpleType>
        <xsd:restriction base="dms:Choice">
          <xsd:enumeration value="High"/>
          <xsd:enumeration value="Medium"/>
          <xsd:enumeration value="Low"/>
        </xsd:restriction>
      </xsd:simpleType>
    </xsd:element>
    <xsd:element name="AssessmentUndertaken" ma:index="25" nillable="true" ma:displayName="Assessment Completed" ma:default="1" ma:format="Dropdown" ma:internalName="AssessmentUndertaken">
      <xsd:simpleType>
        <xsd:restriction base="dms:Boolean"/>
      </xsd:simpleType>
    </xsd:element>
    <xsd:element name="CurrentStatus" ma:index="26" nillable="true" ma:displayName="Current Status" ma:format="Dropdown" ma:internalName="CurrentStatus">
      <xsd:simpleType>
        <xsd:restriction base="dms:Choice">
          <xsd:enumeration value="Active"/>
          <xsd:enumeration value="Discharged"/>
          <xsd:enumeration value="Transferred "/>
        </xsd:restriction>
      </xsd:simpleType>
    </xsd:element>
    <xsd:element name="AdditionalImportantInfo" ma:index="27" nillable="true" ma:displayName="Additional Important Info" ma:format="Dropdown" ma:internalName="AdditionalImportantInfo">
      <xsd:simpleType>
        <xsd:restriction base="dms:Note">
          <xsd:maxLength value="255"/>
        </xsd:restriction>
      </xsd:simpleType>
    </xsd:element>
    <xsd:element name="Nextappointment" ma:index="28" nillable="true" ma:displayName="Next appointment" ma:format="Dropdown" ma:internalName="Nextappointment">
      <xsd:simpleType>
        <xsd:restriction base="dms:Text">
          <xsd:maxLength value="255"/>
        </xsd:restriction>
      </xsd:simpleType>
    </xsd:element>
    <xsd:element name="MediaServiceObjectDetectorVersions" ma:index="29"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5b3fa6c-1b8e-4ed7-9039-e8954b53f32b"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e50cc2d6-8015-4568-9e7e-779cb3c57a3c}" ma:internalName="TaxCatchAll" ma:showField="CatchAllData" ma:web="55b3fa6c-1b8e-4ed7-9039-e8954b53f32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Nextappointment xmlns="6de7ebce-2021-473f-93d4-2f2cad74a395" xsi:nil="true"/>
    <TaxCatchAll xmlns="55b3fa6c-1b8e-4ed7-9039-e8954b53f32b" xsi:nil="true"/>
    <lcf76f155ced4ddcb4097134ff3c332f xmlns="6de7ebce-2021-473f-93d4-2f2cad74a395">
      <Terms xmlns="http://schemas.microsoft.com/office/infopath/2007/PartnerControls"/>
    </lcf76f155ced4ddcb4097134ff3c332f>
    <RiskLevel xmlns="6de7ebce-2021-473f-93d4-2f2cad74a395" xsi:nil="true"/>
    <AssessmentUndertaken xmlns="6de7ebce-2021-473f-93d4-2f2cad74a395">true</AssessmentUndertaken>
    <AdditionalImportantInfo xmlns="6de7ebce-2021-473f-93d4-2f2cad74a395" xsi:nil="true"/>
    <CurrentStatus xmlns="6de7ebce-2021-473f-93d4-2f2cad74a395" xsi:nil="true"/>
  </documentManagement>
</p:properties>
</file>

<file path=customXml/itemProps1.xml><?xml version="1.0" encoding="utf-8"?>
<ds:datastoreItem xmlns:ds="http://schemas.openxmlformats.org/officeDocument/2006/customXml" ds:itemID="{3A23DEEB-699F-429A-A38E-E9B4A48ECD38}">
  <ds:schemaRefs>
    <ds:schemaRef ds:uri="55b3fa6c-1b8e-4ed7-9039-e8954b53f32b"/>
    <ds:schemaRef ds:uri="6de7ebce-2021-473f-93d4-2f2cad74a39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72E9DDDA-7C3F-4AE3-AA64-1199E5E1D200}">
  <ds:schemaRefs>
    <ds:schemaRef ds:uri="http://schemas.microsoft.com/sharepoint/v3/contenttype/forms"/>
  </ds:schemaRefs>
</ds:datastoreItem>
</file>

<file path=customXml/itemProps3.xml><?xml version="1.0" encoding="utf-8"?>
<ds:datastoreItem xmlns:ds="http://schemas.openxmlformats.org/officeDocument/2006/customXml" ds:itemID="{89D7DC92-1B18-4780-91E1-A5EC6AC287F4}">
  <ds:schemaRefs>
    <ds:schemaRef ds:uri="55b3fa6c-1b8e-4ed7-9039-e8954b53f32b"/>
    <ds:schemaRef ds:uri="6de7ebce-2021-473f-93d4-2f2cad74a39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TM03090430[[fn=Banded]]</Template>
  <TotalTime>1592</TotalTime>
  <Words>1577</Words>
  <Application>Microsoft Office PowerPoint</Application>
  <PresentationFormat>Widescreen</PresentationFormat>
  <Paragraphs>245</Paragraphs>
  <Slides>33</Slides>
  <Notes>33</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33</vt:i4>
      </vt:variant>
    </vt:vector>
  </HeadingPairs>
  <TitlesOfParts>
    <vt:vector size="43" baseType="lpstr">
      <vt:lpstr>Aharoni</vt:lpstr>
      <vt:lpstr>Arial</vt:lpstr>
      <vt:lpstr>Calibri</vt:lpstr>
      <vt:lpstr>Calibri Light</vt:lpstr>
      <vt:lpstr>Corbel</vt:lpstr>
      <vt:lpstr>Modern Love Caps</vt:lpstr>
      <vt:lpstr>Wingdings</vt:lpstr>
      <vt:lpstr>Banded</vt:lpstr>
      <vt:lpstr>1_Banded</vt:lpstr>
      <vt:lpstr>Office Theme</vt:lpstr>
      <vt:lpstr>PowerPoint Presentation</vt:lpstr>
      <vt:lpstr>Who are We? </vt:lpstr>
      <vt:lpstr>Before we start</vt:lpstr>
      <vt:lpstr>What we will cover today </vt:lpstr>
      <vt:lpstr>What would you like to get out of this session?  </vt:lpstr>
      <vt:lpstr>Background </vt:lpstr>
      <vt:lpstr>WHAT is emotional regulation? </vt:lpstr>
      <vt:lpstr>WHAT IS EMOTION REGULATION?</vt:lpstr>
      <vt:lpstr>Context Matters </vt:lpstr>
      <vt:lpstr>Remember</vt:lpstr>
      <vt:lpstr>Worried about coming into school in the morning</vt:lpstr>
      <vt:lpstr>The three brains</vt:lpstr>
      <vt:lpstr>Understanding our brain</vt:lpstr>
      <vt:lpstr>The hand model of the brain – Flipping the lid</vt:lpstr>
      <vt:lpstr>Zones of Regulation</vt:lpstr>
      <vt:lpstr>PowerPoint Presentation</vt:lpstr>
      <vt:lpstr>PowerPoint Presentation</vt:lpstr>
      <vt:lpstr>PowerPoint Presentation</vt:lpstr>
      <vt:lpstr>PowerPoint Presentation</vt:lpstr>
      <vt:lpstr>PowerPoint Presentation</vt:lpstr>
      <vt:lpstr>PowerPoint Presentation</vt:lpstr>
      <vt:lpstr>Practical tips </vt:lpstr>
      <vt:lpstr>How can we support a child to move from the red to the green zone?</vt:lpstr>
      <vt:lpstr>Practical tips</vt:lpstr>
      <vt:lpstr>Resources</vt:lpstr>
      <vt:lpstr>The smartie game</vt:lpstr>
      <vt:lpstr>7 ways to support children who worry </vt:lpstr>
      <vt:lpstr>7 ways to support children who worry</vt:lpstr>
      <vt:lpstr>Starting the conversation</vt:lpstr>
      <vt:lpstr>Starting the conversation</vt:lpstr>
      <vt:lpstr>Relaxation and Grounding Techniques</vt:lpstr>
      <vt:lpstr>Useful Websites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Curtis Molly (RNU) Oxford Health</dc:creator>
  <cp:lastModifiedBy>Wardle Grace (RNU) Oxford Health</cp:lastModifiedBy>
  <cp:revision>7</cp:revision>
  <dcterms:created xsi:type="dcterms:W3CDTF">2023-02-27T12:16:45Z</dcterms:created>
  <dcterms:modified xsi:type="dcterms:W3CDTF">2026-05-22T09:25:48Z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0x010100722C86957B559742B17CA2FB304DF289</vt:lpwstr>
  </property>
  <property fmtid="{D5CDD505-2E9C-101B-9397-08002B2CF9AE}" pid="3" name="MediaServiceImageTags">
    <vt:lpwstr/>
  </property>
</Properties>
</file>